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2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7" r:id="rId13"/>
    <p:sldId id="27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87625-AC48-4FCE-B1C0-808C4910D364}" type="datetimeFigureOut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841C-B528-4ABC-B602-F9DD6DAF7B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21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13F-B444-4C7B-BBB5-5EA8874CB290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3DB3-46E0-4C72-AA45-CD249A1CE6A5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15D1-F62B-43B5-BCD2-A5BEE2882868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07B-178F-4705-B10F-F20EE487CF95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9910-8876-4BCF-8A5F-BC00A5007D9B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454F-2574-4584-B9B8-0F67E772FFA8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B2E5-2728-498A-85FC-1E18A51DF0CF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C889-90A7-4BF3-88D6-09974A0A5A44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3B3-78B0-41D5-B4F6-A5B917C9742C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66CE-D893-450E-90BA-21B1513A27CF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67C8-2618-4F04-A3A5-F630C88F8C00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1B311-6692-4D71-BB1A-5E97AC9F6424}" type="datetime1">
              <a:rPr lang="ko-KR" altLang="en-US" smtClean="0"/>
              <a:pPr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573C-4066-4726-9C81-3B6CFE4FF0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한국예술창작아카데미_LOGO-02.jpg"/>
          <p:cNvPicPr>
            <a:picLocks noChangeAspect="1"/>
          </p:cNvPicPr>
          <p:nvPr userDrawn="1"/>
        </p:nvPicPr>
        <p:blipFill>
          <a:blip r:embed="rId13"/>
          <a:srcRect l="28750" t="26955" r="21250" b="23536"/>
          <a:stretch>
            <a:fillRect/>
          </a:stretch>
        </p:blipFill>
        <p:spPr>
          <a:xfrm>
            <a:off x="6286512" y="0"/>
            <a:ext cx="2857488" cy="2000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71604" y="2348880"/>
            <a:ext cx="7240956" cy="1752600"/>
          </a:xfrm>
        </p:spPr>
        <p:txBody>
          <a:bodyPr>
            <a:normAutofit/>
          </a:bodyPr>
          <a:lstStyle/>
          <a:p>
            <a:pPr algn="r"/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2018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한국예술창작아카데미 시각예술분야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작가포트폴리오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 (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신청자 명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5143512"/>
            <a:ext cx="60486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한국문화예술위원회</a:t>
            </a:r>
            <a:endParaRPr lang="en-US" altLang="ko-KR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r"/>
            <a:endParaRPr lang="ko-KR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작가 노트</a:t>
            </a:r>
            <a:r>
              <a:rPr lang="en-US" altLang="ko-KR" sz="2700" dirty="0" smtClean="0">
                <a:latin typeface="+mn-ea"/>
                <a:ea typeface="+mn-ea"/>
              </a:rPr>
              <a:t>_artist statement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87156" y="6284913"/>
            <a:ext cx="328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돋움 </a:t>
            </a:r>
            <a:r>
              <a:rPr lang="en-US" altLang="ko-KR" sz="1000" b="1" dirty="0">
                <a:latin typeface="+mn-ea"/>
              </a:rPr>
              <a:t>14</a:t>
            </a:r>
            <a:r>
              <a:rPr lang="ko-KR" altLang="en-US" sz="1000" b="1" dirty="0">
                <a:latin typeface="+mn-ea"/>
              </a:rPr>
              <a:t>포인트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줄 간격 </a:t>
            </a:r>
            <a:r>
              <a:rPr lang="en-US" altLang="ko-KR" sz="1000" b="1" dirty="0">
                <a:latin typeface="+mn-ea"/>
              </a:rPr>
              <a:t>1, </a:t>
            </a:r>
            <a:r>
              <a:rPr lang="ko-KR" altLang="en-US" sz="1000" b="1" dirty="0" err="1">
                <a:latin typeface="+mn-ea"/>
              </a:rPr>
              <a:t>장평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100%, </a:t>
            </a:r>
            <a:r>
              <a:rPr lang="ko-KR" altLang="en-US" sz="1000" b="1" dirty="0">
                <a:latin typeface="+mn-ea"/>
              </a:rPr>
              <a:t>자간 </a:t>
            </a:r>
            <a:r>
              <a:rPr lang="en-US" altLang="ko-KR" sz="1000" b="1" dirty="0">
                <a:latin typeface="+mn-ea"/>
              </a:rPr>
              <a:t>0% </a:t>
            </a:r>
            <a:r>
              <a:rPr lang="ko-KR" altLang="en-US" sz="1000" b="1" dirty="0">
                <a:latin typeface="+mn-ea"/>
              </a:rPr>
              <a:t>기준</a:t>
            </a:r>
            <a:r>
              <a:rPr lang="en-US" altLang="ko-KR" sz="1000" b="1" dirty="0">
                <a:latin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활동 경력</a:t>
            </a:r>
            <a:r>
              <a:rPr lang="en-US" altLang="ko-KR" sz="2700" dirty="0" smtClean="0">
                <a:latin typeface="+mn-ea"/>
                <a:ea typeface="+mn-ea"/>
              </a:rPr>
              <a:t>_C.V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87156" y="6284913"/>
            <a:ext cx="328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돋움 </a:t>
            </a:r>
            <a:r>
              <a:rPr lang="en-US" altLang="ko-KR" sz="1000" b="1" dirty="0">
                <a:latin typeface="+mn-ea"/>
              </a:rPr>
              <a:t>14</a:t>
            </a:r>
            <a:r>
              <a:rPr lang="ko-KR" altLang="en-US" sz="1000" b="1" dirty="0">
                <a:latin typeface="+mn-ea"/>
              </a:rPr>
              <a:t>포인트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줄 간격 </a:t>
            </a:r>
            <a:r>
              <a:rPr lang="en-US" altLang="ko-KR" sz="1000" b="1" dirty="0">
                <a:latin typeface="+mn-ea"/>
              </a:rPr>
              <a:t>1, </a:t>
            </a:r>
            <a:r>
              <a:rPr lang="ko-KR" altLang="en-US" sz="1000" b="1" dirty="0" err="1">
                <a:latin typeface="+mn-ea"/>
              </a:rPr>
              <a:t>장평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100%, </a:t>
            </a:r>
            <a:r>
              <a:rPr lang="ko-KR" altLang="en-US" sz="1000" b="1" dirty="0">
                <a:latin typeface="+mn-ea"/>
              </a:rPr>
              <a:t>자간 </a:t>
            </a:r>
            <a:r>
              <a:rPr lang="en-US" altLang="ko-KR" sz="1000" b="1" dirty="0">
                <a:latin typeface="+mn-ea"/>
              </a:rPr>
              <a:t>0% </a:t>
            </a:r>
            <a:r>
              <a:rPr lang="ko-KR" altLang="en-US" sz="1000" b="1" dirty="0">
                <a:latin typeface="+mn-ea"/>
              </a:rPr>
              <a:t>기준</a:t>
            </a:r>
            <a:r>
              <a:rPr lang="en-US" altLang="ko-KR" sz="1000" b="1" dirty="0">
                <a:latin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 smtClean="0">
                <a:latin typeface="+mn-ea"/>
                <a:ea typeface="+mn-ea"/>
              </a:rPr>
              <a:t>작품 이미지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80757" y="5487541"/>
            <a:ext cx="2951683" cy="389731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ko-KR" altLang="en-US" sz="1400" dirty="0">
                <a:latin typeface="+mn-ea"/>
              </a:rPr>
              <a:t>제목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작품크기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매체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제작년도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3618" y="6021288"/>
            <a:ext cx="6192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이 페이지는 작품이미지 수에 따라 복사사용 가능합니다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영상 작품 경우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윈도우미디어비디오파일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동영상 파일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wmv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/mpeg.mpg…)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용량이 큰 파일일 경우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vimeo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링크주소 게재 권장합니다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9A47573C-4066-4726-9C81-3B6CFE4FF000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435</Words>
  <Application>Microsoft Office PowerPoint</Application>
  <PresentationFormat>화면 슬라이드 쇼(4:3)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 작품 이미지 </vt:lpstr>
      <vt:lpstr> 작품 이미지 </vt:lpstr>
      <vt:lpstr> 작품 이미지 </vt:lpstr>
      <vt:lpstr> 작품 이미지 </vt:lpstr>
      <vt:lpstr> 작품 이미지 </vt:lpstr>
      <vt:lpstr> 작품 이미지 </vt:lpstr>
      <vt:lpstr> 작품 이미지 </vt:lpstr>
      <vt:lpstr> 작품 이미지 </vt:lpstr>
      <vt:lpstr> 작품 이미지 </vt:lpstr>
      <vt:lpstr> 작품 이미지 </vt:lpstr>
      <vt:lpstr> 작가 노트_artist statement </vt:lpstr>
      <vt:lpstr> 활동 경력_C.V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arko</dc:creator>
  <cp:lastModifiedBy>user</cp:lastModifiedBy>
  <cp:revision>16</cp:revision>
  <dcterms:created xsi:type="dcterms:W3CDTF">2014-02-25T07:29:36Z</dcterms:created>
  <dcterms:modified xsi:type="dcterms:W3CDTF">2018-02-08T05:00:40Z</dcterms:modified>
</cp:coreProperties>
</file>