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62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77" r:id="rId13"/>
    <p:sldId id="278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1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387625-AC48-4FCE-B1C0-808C4910D364}" type="datetimeFigureOut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B841C-B528-4ABC-B602-F9DD6DAF7B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9210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DA13F-B444-4C7B-BBB5-5EA8874CB290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B07B-178F-4705-B10F-F20EE487CF95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D9910-8876-4BCF-8A5F-BC00A5007D9B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9454F-2574-4584-B9B8-0F67E772FFA8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FB2E5-2728-498A-85FC-1E18A51DF0CF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C889-90A7-4BF3-88D6-09974A0A5A44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8F3B3-78B0-41D5-B4F6-A5B917C9742C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66CE-D893-450E-90BA-21B1513A27CF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767C8-2618-4F04-A3A5-F630C88F8C00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3DB3-46E0-4C72-AA45-CD249A1CE6A5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115D1-F62B-43B5-BCD2-A5BEE2882868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B311-6692-4D71-BB1A-5E97AC9F6424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9_g_e2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6660232" y="116632"/>
            <a:ext cx="2304256" cy="26626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411760" y="234888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2015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2800" dirty="0">
                <a:solidFill>
                  <a:schemeClr val="tx1"/>
                </a:solidFill>
                <a:latin typeface="+mn-ea"/>
              </a:rPr>
              <a:t>ARKO </a:t>
            </a:r>
            <a:r>
              <a:rPr lang="ko-KR" altLang="en-US" sz="2800" dirty="0">
                <a:solidFill>
                  <a:schemeClr val="tx1"/>
                </a:solidFill>
                <a:latin typeface="+mn-ea"/>
              </a:rPr>
              <a:t>시각예술분야 </a:t>
            </a:r>
            <a:endParaRPr lang="en-US" altLang="ko-KR" sz="2800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작가 </a:t>
            </a:r>
            <a:r>
              <a:rPr lang="en-US" altLang="ko-KR" sz="2800" dirty="0">
                <a:solidFill>
                  <a:schemeClr val="tx1"/>
                </a:solidFill>
                <a:latin typeface="+mn-ea"/>
              </a:rPr>
              <a:t>· </a:t>
            </a:r>
            <a:r>
              <a:rPr lang="ko-KR" altLang="en-US" sz="2800" dirty="0" err="1">
                <a:solidFill>
                  <a:schemeClr val="tx1"/>
                </a:solidFill>
                <a:latin typeface="+mn-ea"/>
              </a:rPr>
              <a:t>큐레이터</a:t>
            </a:r>
            <a:r>
              <a:rPr lang="ko-KR" altLang="en-US" sz="2800" dirty="0">
                <a:solidFill>
                  <a:schemeClr val="tx1"/>
                </a:solidFill>
                <a:latin typeface="+mn-ea"/>
              </a:rPr>
              <a:t> 워크숍</a:t>
            </a:r>
          </a:p>
          <a:p>
            <a:pPr algn="r"/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포트폴리오</a:t>
            </a:r>
            <a:r>
              <a:rPr lang="en-US" altLang="ko-KR" sz="2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신청자 명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2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5157192"/>
            <a:ext cx="60486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한국문화예술위원회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인사미술공간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작가 노트</a:t>
            </a:r>
            <a:r>
              <a:rPr lang="en-US" altLang="ko-KR" sz="2700" dirty="0" smtClean="0">
                <a:latin typeface="+mn-ea"/>
                <a:ea typeface="+mn-ea"/>
              </a:rPr>
              <a:t>_artist statement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387156" y="6284913"/>
            <a:ext cx="3289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000" b="1" dirty="0">
                <a:latin typeface="+mn-ea"/>
              </a:rPr>
              <a:t>(</a:t>
            </a:r>
            <a:r>
              <a:rPr lang="ko-KR" altLang="en-US" sz="1000" b="1" dirty="0">
                <a:latin typeface="+mn-ea"/>
              </a:rPr>
              <a:t>돋움 </a:t>
            </a:r>
            <a:r>
              <a:rPr lang="en-US" altLang="ko-KR" sz="1000" b="1" dirty="0">
                <a:latin typeface="+mn-ea"/>
              </a:rPr>
              <a:t>14</a:t>
            </a:r>
            <a:r>
              <a:rPr lang="ko-KR" altLang="en-US" sz="1000" b="1" dirty="0">
                <a:latin typeface="+mn-ea"/>
              </a:rPr>
              <a:t>포인트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ko-KR" altLang="en-US" sz="1000" b="1" dirty="0">
                <a:latin typeface="+mn-ea"/>
              </a:rPr>
              <a:t>줄 간격 </a:t>
            </a:r>
            <a:r>
              <a:rPr lang="en-US" altLang="ko-KR" sz="1000" b="1" dirty="0">
                <a:latin typeface="+mn-ea"/>
              </a:rPr>
              <a:t>1, </a:t>
            </a:r>
            <a:r>
              <a:rPr lang="ko-KR" altLang="en-US" sz="1000" b="1" dirty="0" err="1">
                <a:latin typeface="+mn-ea"/>
              </a:rPr>
              <a:t>장평</a:t>
            </a:r>
            <a:r>
              <a:rPr lang="ko-KR" altLang="en-US" sz="1000" b="1" dirty="0">
                <a:latin typeface="+mn-ea"/>
              </a:rPr>
              <a:t> </a:t>
            </a:r>
            <a:r>
              <a:rPr lang="en-US" altLang="ko-KR" sz="1000" b="1" dirty="0">
                <a:latin typeface="+mn-ea"/>
              </a:rPr>
              <a:t>100%, </a:t>
            </a:r>
            <a:r>
              <a:rPr lang="ko-KR" altLang="en-US" sz="1000" b="1" dirty="0">
                <a:latin typeface="+mn-ea"/>
              </a:rPr>
              <a:t>자간 </a:t>
            </a:r>
            <a:r>
              <a:rPr lang="en-US" altLang="ko-KR" sz="1000" b="1" dirty="0">
                <a:latin typeface="+mn-ea"/>
              </a:rPr>
              <a:t>0% </a:t>
            </a:r>
            <a:r>
              <a:rPr lang="ko-KR" altLang="en-US" sz="1000" b="1" dirty="0">
                <a:latin typeface="+mn-ea"/>
              </a:rPr>
              <a:t>기준</a:t>
            </a:r>
            <a:r>
              <a:rPr lang="en-US" altLang="ko-KR" sz="1000" b="1" dirty="0">
                <a:latin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활동 경력</a:t>
            </a:r>
            <a:r>
              <a:rPr lang="en-US" altLang="ko-KR" sz="2700" dirty="0" smtClean="0">
                <a:latin typeface="+mn-ea"/>
                <a:ea typeface="+mn-ea"/>
              </a:rPr>
              <a:t>_C.V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387156" y="6284913"/>
            <a:ext cx="3289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000" b="1" dirty="0">
                <a:latin typeface="+mn-ea"/>
              </a:rPr>
              <a:t>(</a:t>
            </a:r>
            <a:r>
              <a:rPr lang="ko-KR" altLang="en-US" sz="1000" b="1" dirty="0">
                <a:latin typeface="+mn-ea"/>
              </a:rPr>
              <a:t>돋움 </a:t>
            </a:r>
            <a:r>
              <a:rPr lang="en-US" altLang="ko-KR" sz="1000" b="1" dirty="0">
                <a:latin typeface="+mn-ea"/>
              </a:rPr>
              <a:t>14</a:t>
            </a:r>
            <a:r>
              <a:rPr lang="ko-KR" altLang="en-US" sz="1000" b="1" dirty="0">
                <a:latin typeface="+mn-ea"/>
              </a:rPr>
              <a:t>포인트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ko-KR" altLang="en-US" sz="1000" b="1" dirty="0">
                <a:latin typeface="+mn-ea"/>
              </a:rPr>
              <a:t>줄 간격 </a:t>
            </a:r>
            <a:r>
              <a:rPr lang="en-US" altLang="ko-KR" sz="1000" b="1" dirty="0">
                <a:latin typeface="+mn-ea"/>
              </a:rPr>
              <a:t>1, </a:t>
            </a:r>
            <a:r>
              <a:rPr lang="ko-KR" altLang="en-US" sz="1000" b="1" dirty="0" err="1">
                <a:latin typeface="+mn-ea"/>
              </a:rPr>
              <a:t>장평</a:t>
            </a:r>
            <a:r>
              <a:rPr lang="ko-KR" altLang="en-US" sz="1000" b="1" dirty="0">
                <a:latin typeface="+mn-ea"/>
              </a:rPr>
              <a:t> </a:t>
            </a:r>
            <a:r>
              <a:rPr lang="en-US" altLang="ko-KR" sz="1000" b="1" dirty="0">
                <a:latin typeface="+mn-ea"/>
              </a:rPr>
              <a:t>100%, </a:t>
            </a:r>
            <a:r>
              <a:rPr lang="ko-KR" altLang="en-US" sz="1000" b="1" dirty="0">
                <a:latin typeface="+mn-ea"/>
              </a:rPr>
              <a:t>자간 </a:t>
            </a:r>
            <a:r>
              <a:rPr lang="en-US" altLang="ko-KR" sz="1000" b="1" dirty="0">
                <a:latin typeface="+mn-ea"/>
              </a:rPr>
              <a:t>0% </a:t>
            </a:r>
            <a:r>
              <a:rPr lang="ko-KR" altLang="en-US" sz="1000" b="1" dirty="0">
                <a:latin typeface="+mn-ea"/>
              </a:rPr>
              <a:t>기준</a:t>
            </a:r>
            <a:r>
              <a:rPr lang="en-US" altLang="ko-KR" sz="1000" b="1" dirty="0">
                <a:latin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441</Words>
  <Application>Microsoft Office PowerPoint</Application>
  <PresentationFormat>화면 슬라이드 쇼(4:3)</PresentationFormat>
  <Paragraphs>70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PowerPoint 프레젠테이션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작가 노트_artist statement </vt:lpstr>
      <vt:lpstr> 활동 경력_C.V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arko</dc:creator>
  <cp:lastModifiedBy>IAS3</cp:lastModifiedBy>
  <cp:revision>12</cp:revision>
  <dcterms:created xsi:type="dcterms:W3CDTF">2014-02-25T07:29:36Z</dcterms:created>
  <dcterms:modified xsi:type="dcterms:W3CDTF">2015-08-17T04:43:21Z</dcterms:modified>
</cp:coreProperties>
</file>