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95" r:id="rId2"/>
    <p:sldId id="301" r:id="rId3"/>
    <p:sldId id="302" r:id="rId4"/>
    <p:sldId id="303" r:id="rId5"/>
    <p:sldId id="304" r:id="rId6"/>
    <p:sldId id="305" r:id="rId7"/>
    <p:sldId id="306" r:id="rId8"/>
    <p:sldId id="311" r:id="rId9"/>
    <p:sldId id="313" r:id="rId10"/>
    <p:sldId id="307" r:id="rId11"/>
    <p:sldId id="314" r:id="rId12"/>
    <p:sldId id="308" r:id="rId13"/>
    <p:sldId id="316" r:id="rId14"/>
    <p:sldId id="315" r:id="rId15"/>
    <p:sldId id="310" r:id="rId16"/>
    <p:sldId id="346" r:id="rId17"/>
    <p:sldId id="320" r:id="rId18"/>
    <p:sldId id="321" r:id="rId19"/>
    <p:sldId id="347" r:id="rId20"/>
    <p:sldId id="348" r:id="rId21"/>
    <p:sldId id="322" r:id="rId22"/>
    <p:sldId id="323" r:id="rId23"/>
    <p:sldId id="324" r:id="rId24"/>
    <p:sldId id="325" r:id="rId25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40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67" autoAdjust="0"/>
  </p:normalViewPr>
  <p:slideViewPr>
    <p:cSldViewPr showGuides="1">
      <p:cViewPr varScale="1">
        <p:scale>
          <a:sx n="76" d="100"/>
          <a:sy n="76" d="100"/>
        </p:scale>
        <p:origin x="96" y="42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0" d="100"/>
          <a:sy n="50" d="100"/>
        </p:scale>
        <p:origin x="-90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A6DC18-5622-4DD3-BF6F-D6B0A2A77FBD}" type="datetimeFigureOut">
              <a:rPr lang="ko-KR" altLang="en-US" smtClean="0"/>
              <a:pPr/>
              <a:t>2017-08-28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F1AC0C-A006-4B81-8CA9-AADA6842EF4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69429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B6C798-273C-4E12-9017-709B0E1B2D11}" type="datetimeFigureOut">
              <a:rPr lang="ko-KR" altLang="en-US" smtClean="0"/>
              <a:pPr/>
              <a:t>2017-08-28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203D3D-7AD4-4F6A-86BA-7191B08791D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9712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316260" y="1412776"/>
            <a:ext cx="9245252" cy="432048"/>
          </a:xfrm>
        </p:spPr>
        <p:txBody>
          <a:bodyPr>
            <a:noAutofit/>
          </a:bodyPr>
          <a:lstStyle>
            <a:lvl1pPr algn="l">
              <a:defRPr sz="2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ko-KR" altLang="en-US" dirty="0" smtClean="0"/>
              <a:t>매뉴얼</a:t>
            </a:r>
            <a:endParaRPr lang="ko-KR" altLang="en-US" dirty="0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186358" y="332656"/>
            <a:ext cx="953328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186358" y="6525344"/>
            <a:ext cx="953328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9" name="그룹 8"/>
          <p:cNvGrpSpPr/>
          <p:nvPr userDrawn="1"/>
        </p:nvGrpSpPr>
        <p:grpSpPr>
          <a:xfrm>
            <a:off x="7872589" y="4705168"/>
            <a:ext cx="1549106" cy="1604153"/>
            <a:chOff x="6689442" y="3789050"/>
            <a:chExt cx="1872260" cy="2100356"/>
          </a:xfrm>
        </p:grpSpPr>
        <p:grpSp>
          <p:nvGrpSpPr>
            <p:cNvPr id="10" name="그룹 9"/>
            <p:cNvGrpSpPr/>
            <p:nvPr/>
          </p:nvGrpSpPr>
          <p:grpSpPr>
            <a:xfrm>
              <a:off x="6689442" y="5093598"/>
              <a:ext cx="1872260" cy="795808"/>
              <a:chOff x="6689442" y="5093598"/>
              <a:chExt cx="1872260" cy="795808"/>
            </a:xfrm>
          </p:grpSpPr>
          <p:pic>
            <p:nvPicPr>
              <p:cNvPr id="12" name="Picture 2" descr="C:\Users\HP15\Downloads\대학로예술극장_단색형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89442" y="5093598"/>
                <a:ext cx="1872260" cy="29815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" descr="C:\Users\HP15\Downloads\아르코예술극장+단색형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89442" y="5589703"/>
                <a:ext cx="1872260" cy="29970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1" name="Picture 4" descr="C:\Users\HP15\Downloads\2_d_ke1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1452" y="3789050"/>
              <a:ext cx="1728240" cy="11449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5" name="제목 1"/>
          <p:cNvSpPr txBox="1">
            <a:spLocks/>
          </p:cNvSpPr>
          <p:nvPr userDrawn="1"/>
        </p:nvSpPr>
        <p:spPr>
          <a:xfrm>
            <a:off x="316260" y="980728"/>
            <a:ext cx="9245252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dirty="0" smtClean="0"/>
              <a:t>한국문화예술위원회</a:t>
            </a:r>
            <a:endParaRPr lang="ko-KR" altLang="en-US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3712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186358" y="-27384"/>
            <a:ext cx="9533284" cy="648072"/>
          </a:xfrm>
        </p:spPr>
        <p:txBody>
          <a:bodyPr>
            <a:normAutofit/>
          </a:bodyPr>
          <a:lstStyle>
            <a:lvl1pPr algn="l">
              <a:defRPr sz="1400" b="1"/>
            </a:lvl1pPr>
          </a:lstStyle>
          <a:p>
            <a:r>
              <a:rPr lang="ko-KR" altLang="en-US" dirty="0" smtClean="0"/>
              <a:t>마스터 제목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    </a:t>
            </a:r>
            <a:r>
              <a:rPr lang="ko-KR" altLang="en-US" dirty="0" smtClean="0"/>
              <a:t>스타일 편집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345244" y="692696"/>
            <a:ext cx="9144260" cy="720836"/>
          </a:xfrm>
        </p:spPr>
        <p:txBody>
          <a:bodyPr>
            <a:normAutofit/>
          </a:bodyPr>
          <a:lstStyle>
            <a:lvl1pPr marL="0" indent="0" algn="l">
              <a:buNone/>
              <a:defRPr sz="1400" b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◆ 한국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490644" y="6564398"/>
            <a:ext cx="2311400" cy="261611"/>
          </a:xfrm>
        </p:spPr>
        <p:txBody>
          <a:bodyPr/>
          <a:lstStyle>
            <a:lvl1pPr>
              <a:defRPr sz="1100" b="1">
                <a:solidFill>
                  <a:schemeClr val="tx1"/>
                </a:solidFill>
              </a:defRPr>
            </a:lvl1pPr>
          </a:lstStyle>
          <a:p>
            <a:fld id="{52D647E2-1400-4341-838E-ACDD56A14B2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186358" y="620688"/>
            <a:ext cx="953328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 userDrawn="1"/>
        </p:nvCxnSpPr>
        <p:spPr>
          <a:xfrm>
            <a:off x="186358" y="6525344"/>
            <a:ext cx="953328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18887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6450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3477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7771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2367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0384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124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625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6269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3781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647E2-1400-4341-838E-ACDD56A14B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9177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o-KR" altLang="en-US" dirty="0" smtClean="0"/>
              <a:t>대관시스템 매뉴얼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대관회원가입 및 공연장 대관신청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64525" y="5301208"/>
            <a:ext cx="361188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한국문화예술위원회 대관신청</a:t>
            </a:r>
            <a:endParaRPr lang="en-US" altLang="ko-KR" sz="1100" dirty="0" smtClean="0"/>
          </a:p>
          <a:p>
            <a:r>
              <a:rPr lang="en-US" altLang="ko-KR" sz="1100" dirty="0" smtClean="0"/>
              <a:t>http://partner.koreapac.kr(~2017.9 / </a:t>
            </a:r>
            <a:r>
              <a:rPr lang="ko-KR" altLang="en-US" sz="1100" dirty="0" smtClean="0"/>
              <a:t>도메인 변경예정</a:t>
            </a:r>
            <a:r>
              <a:rPr lang="en-US" altLang="ko-KR" sz="1100" dirty="0" smtClean="0"/>
              <a:t>)</a:t>
            </a:r>
            <a:endParaRPr lang="en-US" altLang="ko-KR" sz="1100" dirty="0"/>
          </a:p>
          <a:p>
            <a:r>
              <a:rPr lang="en-US" altLang="ko-KR" sz="1100" dirty="0" smtClean="0"/>
              <a:t>http://partnertheater.arko.or.kr (2017.10~)</a:t>
            </a:r>
          </a:p>
          <a:p>
            <a:endParaRPr lang="en-US" altLang="ko-KR" sz="1100" u="sng" dirty="0" smtClean="0"/>
          </a:p>
          <a:p>
            <a:r>
              <a:rPr lang="ko-KR" altLang="en-US" sz="1100" u="sng" dirty="0" smtClean="0"/>
              <a:t>문의</a:t>
            </a:r>
            <a:r>
              <a:rPr lang="ko-KR" altLang="en-US" sz="1100" dirty="0" smtClean="0"/>
              <a:t> </a:t>
            </a:r>
            <a:r>
              <a:rPr lang="en-US" altLang="ko-KR" sz="1100" dirty="0" smtClean="0"/>
              <a:t> </a:t>
            </a:r>
          </a:p>
          <a:p>
            <a:r>
              <a:rPr lang="ko-KR" altLang="en-US" sz="1100" dirty="0" smtClean="0"/>
              <a:t>고객 지원 센터 </a:t>
            </a:r>
            <a:r>
              <a:rPr lang="en-US" altLang="ko-KR" sz="1100" dirty="0" smtClean="0"/>
              <a:t>02-3668-0007</a:t>
            </a:r>
            <a:endParaRPr lang="en-US" altLang="ko-KR" sz="1100" dirty="0"/>
          </a:p>
        </p:txBody>
      </p:sp>
    </p:spTree>
    <p:extLst>
      <p:ext uri="{BB962C8B-B14F-4D97-AF65-F5344CB8AC3E}">
        <p14:creationId xmlns:p14="http://schemas.microsoft.com/office/powerpoint/2010/main" val="303459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대관회원</a:t>
            </a:r>
            <a:r>
              <a:rPr lang="en-US" altLang="ko-KR" dirty="0" smtClean="0"/>
              <a:t> </a:t>
            </a:r>
            <a:r>
              <a:rPr lang="ko-KR" altLang="en-US" dirty="0" smtClean="0"/>
              <a:t>로그인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1.1 </a:t>
            </a:r>
            <a:r>
              <a:rPr lang="ko-KR" altLang="en-US" dirty="0"/>
              <a:t>대관회원</a:t>
            </a:r>
            <a:r>
              <a:rPr lang="en-US" altLang="ko-KR" dirty="0"/>
              <a:t> </a:t>
            </a:r>
            <a:r>
              <a:rPr lang="ko-KR" altLang="en-US" dirty="0" smtClean="0"/>
              <a:t>로그인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45244" y="692696"/>
            <a:ext cx="9144260" cy="864852"/>
          </a:xfrm>
        </p:spPr>
        <p:txBody>
          <a:bodyPr>
            <a:noAutofit/>
          </a:bodyPr>
          <a:lstStyle/>
          <a:p>
            <a:r>
              <a:rPr lang="ko-KR" altLang="en-US" b="1" dirty="0" smtClean="0">
                <a:latin typeface="맑은 고딕"/>
                <a:ea typeface="맑은 고딕"/>
              </a:rPr>
              <a:t>◆ </a:t>
            </a:r>
            <a:r>
              <a:rPr lang="ko-KR" altLang="en-US" b="1" dirty="0" smtClean="0"/>
              <a:t>한국문화예술위원회 대관시스템을 방문하여 주셔서 감사 드립니다</a:t>
            </a:r>
            <a:r>
              <a:rPr lang="en-US" altLang="ko-KR" b="1" dirty="0" smtClean="0"/>
              <a:t>.</a:t>
            </a:r>
          </a:p>
          <a:p>
            <a:r>
              <a:rPr lang="ko-KR" altLang="en-US" b="1" dirty="0" smtClean="0"/>
              <a:t>    대관신청을 위해서는 </a:t>
            </a:r>
            <a:r>
              <a:rPr lang="ko-KR" altLang="en-US" b="1" u="sng" dirty="0" smtClean="0">
                <a:solidFill>
                  <a:srgbClr val="00B0F0"/>
                </a:solidFill>
              </a:rPr>
              <a:t>대관회원</a:t>
            </a:r>
            <a:r>
              <a:rPr lang="ko-KR" altLang="en-US" b="1" dirty="0" smtClean="0"/>
              <a:t>으로 등록되어야 합니다</a:t>
            </a:r>
            <a:r>
              <a:rPr lang="en-US" altLang="ko-KR" b="1" dirty="0" smtClean="0"/>
              <a:t>.</a:t>
            </a:r>
          </a:p>
          <a:p>
            <a:r>
              <a:rPr lang="ko-KR" altLang="en-US" b="1" dirty="0" smtClean="0"/>
              <a:t>    대관회원 가입 후 공연장 홈페이지 아이디가 아닌 </a:t>
            </a:r>
            <a:r>
              <a:rPr lang="ko-KR" altLang="en-US" b="1" u="sng" dirty="0" smtClean="0">
                <a:solidFill>
                  <a:srgbClr val="00B0F0"/>
                </a:solidFill>
              </a:rPr>
              <a:t>대관회원 아이디로 로그인</a:t>
            </a:r>
            <a:r>
              <a:rPr lang="ko-KR" altLang="en-US" b="1" dirty="0" smtClean="0">
                <a:solidFill>
                  <a:srgbClr val="00B0F0"/>
                </a:solidFill>
              </a:rPr>
              <a:t> </a:t>
            </a:r>
            <a:r>
              <a:rPr lang="ko-KR" altLang="en-US" b="1" dirty="0" smtClean="0"/>
              <a:t>하시기 바랍니다</a:t>
            </a:r>
            <a:r>
              <a:rPr lang="en-US" altLang="ko-KR" b="1" dirty="0" smtClean="0"/>
              <a:t>.</a:t>
            </a:r>
            <a:endParaRPr lang="ko-KR" altLang="en-US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537" y="1844824"/>
            <a:ext cx="5541044" cy="4371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7009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/>
              <a:t>대관회원</a:t>
            </a:r>
            <a:r>
              <a:rPr lang="en-US" altLang="ko-KR" dirty="0"/>
              <a:t> </a:t>
            </a:r>
            <a:r>
              <a:rPr lang="ko-KR" altLang="en-US" dirty="0" smtClean="0"/>
              <a:t>가입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2.1 </a:t>
            </a:r>
            <a:r>
              <a:rPr lang="ko-KR" altLang="en-US" dirty="0" smtClean="0"/>
              <a:t>약관동의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/>
              <a:t>◆ </a:t>
            </a:r>
            <a:r>
              <a:rPr lang="ko-KR" altLang="en-US" b="1" dirty="0" smtClean="0"/>
              <a:t>약관에 동의하신 후 </a:t>
            </a:r>
            <a:r>
              <a:rPr lang="en-US" altLang="ko-KR" b="1" dirty="0" smtClean="0"/>
              <a:t>[</a:t>
            </a:r>
            <a:r>
              <a:rPr lang="ko-KR" altLang="en-US" b="1" dirty="0" smtClean="0"/>
              <a:t>대관회원 가입하기</a:t>
            </a:r>
            <a:r>
              <a:rPr lang="en-US" altLang="ko-KR" b="1" dirty="0" smtClean="0"/>
              <a:t>] </a:t>
            </a:r>
            <a:r>
              <a:rPr lang="ko-KR" altLang="en-US" b="1" dirty="0" smtClean="0"/>
              <a:t>버튼을 클릭합니다</a:t>
            </a:r>
            <a:r>
              <a:rPr lang="en-US" altLang="ko-KR" b="1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5" name="그룹 4"/>
          <p:cNvGrpSpPr/>
          <p:nvPr/>
        </p:nvGrpSpPr>
        <p:grpSpPr>
          <a:xfrm>
            <a:off x="2702998" y="1196752"/>
            <a:ext cx="4496576" cy="5110288"/>
            <a:chOff x="2702998" y="1196752"/>
            <a:chExt cx="4496576" cy="5110288"/>
          </a:xfrm>
        </p:grpSpPr>
        <p:grpSp>
          <p:nvGrpSpPr>
            <p:cNvPr id="11" name="그룹 10"/>
            <p:cNvGrpSpPr/>
            <p:nvPr/>
          </p:nvGrpSpPr>
          <p:grpSpPr>
            <a:xfrm>
              <a:off x="2702998" y="1196752"/>
              <a:ext cx="4496576" cy="5110288"/>
              <a:chOff x="708739" y="1371450"/>
              <a:chExt cx="4279498" cy="4863582"/>
            </a:xfrm>
          </p:grpSpPr>
          <p:grpSp>
            <p:nvGrpSpPr>
              <p:cNvPr id="10" name="그룹 9"/>
              <p:cNvGrpSpPr/>
              <p:nvPr/>
            </p:nvGrpSpPr>
            <p:grpSpPr>
              <a:xfrm>
                <a:off x="708739" y="1371450"/>
                <a:ext cx="3892644" cy="4863582"/>
                <a:chOff x="5164812" y="365618"/>
                <a:chExt cx="3892644" cy="4863582"/>
              </a:xfrm>
            </p:grpSpPr>
            <p:pic>
              <p:nvPicPr>
                <p:cNvPr id="2052" name="Picture 4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64812" y="4769808"/>
                  <a:ext cx="3888431" cy="45939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9" name="그룹 8"/>
                <p:cNvGrpSpPr/>
                <p:nvPr/>
              </p:nvGrpSpPr>
              <p:grpSpPr>
                <a:xfrm>
                  <a:off x="5164813" y="365618"/>
                  <a:ext cx="3892643" cy="4359297"/>
                  <a:chOff x="5164813" y="365618"/>
                  <a:chExt cx="3892643" cy="4359297"/>
                </a:xfrm>
              </p:grpSpPr>
              <p:pic>
                <p:nvPicPr>
                  <p:cNvPr id="2050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5164813" y="2997181"/>
                    <a:ext cx="3888432" cy="172773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2051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5169024" y="1124744"/>
                    <a:ext cx="3888432" cy="183494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2053" name="Picture 5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5241031" y="365618"/>
                    <a:ext cx="3812213" cy="68944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</p:grpSp>
          <p:sp>
            <p:nvSpPr>
              <p:cNvPr id="7" name="직사각형 6"/>
              <p:cNvSpPr/>
              <p:nvPr/>
            </p:nvSpPr>
            <p:spPr>
              <a:xfrm>
                <a:off x="3229018" y="3690932"/>
                <a:ext cx="1368152" cy="288032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16" name="타원 15"/>
              <p:cNvSpPr/>
              <p:nvPr/>
            </p:nvSpPr>
            <p:spPr>
              <a:xfrm>
                <a:off x="4678234" y="3673759"/>
                <a:ext cx="310003" cy="29176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b="1" dirty="0" smtClean="0">
                    <a:solidFill>
                      <a:srgbClr val="00B0F0"/>
                    </a:solidFill>
                  </a:rPr>
                  <a:t>1</a:t>
                </a:r>
                <a:endParaRPr lang="ko-KR" altLang="en-US" b="1" dirty="0">
                  <a:solidFill>
                    <a:srgbClr val="00B0F0"/>
                  </a:solidFill>
                </a:endParaRPr>
              </a:p>
            </p:txBody>
          </p:sp>
          <p:sp>
            <p:nvSpPr>
              <p:cNvPr id="24" name="직사각형 23"/>
              <p:cNvSpPr/>
              <p:nvPr/>
            </p:nvSpPr>
            <p:spPr>
              <a:xfrm>
                <a:off x="3229018" y="5484294"/>
                <a:ext cx="1368152" cy="288032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4" name="직사각형 33"/>
              <p:cNvSpPr/>
              <p:nvPr/>
            </p:nvSpPr>
            <p:spPr>
              <a:xfrm>
                <a:off x="3233231" y="5861320"/>
                <a:ext cx="1368152" cy="288032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</p:grpSp>
        <p:sp>
          <p:nvSpPr>
            <p:cNvPr id="18" name="타원 17"/>
            <p:cNvSpPr/>
            <p:nvPr/>
          </p:nvSpPr>
          <p:spPr>
            <a:xfrm>
              <a:off x="6850192" y="5514302"/>
              <a:ext cx="325728" cy="30656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rgbClr val="00B0F0"/>
                  </a:solidFill>
                </a:rPr>
                <a:t>2</a:t>
              </a:r>
              <a:endParaRPr lang="ko-KR" altLang="en-US" b="1" dirty="0">
                <a:solidFill>
                  <a:srgbClr val="00B0F0"/>
                </a:solidFill>
              </a:endParaRPr>
            </a:p>
          </p:txBody>
        </p:sp>
        <p:sp>
          <p:nvSpPr>
            <p:cNvPr id="19" name="타원 18"/>
            <p:cNvSpPr/>
            <p:nvPr/>
          </p:nvSpPr>
          <p:spPr>
            <a:xfrm>
              <a:off x="6850192" y="5914371"/>
              <a:ext cx="325728" cy="30656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rgbClr val="00B0F0"/>
                  </a:solidFill>
                </a:rPr>
                <a:t>3</a:t>
              </a:r>
              <a:endParaRPr lang="ko-KR" altLang="en-US" b="1" dirty="0">
                <a:solidFill>
                  <a:srgbClr val="00B0F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689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/>
              <a:t>대관회원</a:t>
            </a:r>
            <a:r>
              <a:rPr lang="en-US" altLang="ko-KR" dirty="0"/>
              <a:t> </a:t>
            </a:r>
            <a:r>
              <a:rPr lang="ko-KR" altLang="en-US" dirty="0" smtClean="0"/>
              <a:t>가입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/>
              <a:t> </a:t>
            </a:r>
            <a:r>
              <a:rPr lang="en-US" altLang="ko-KR" dirty="0" smtClean="0"/>
              <a:t> 2.2 </a:t>
            </a:r>
            <a:r>
              <a:rPr lang="ko-KR" altLang="en-US" dirty="0" smtClean="0"/>
              <a:t>본인인증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 smtClean="0"/>
              <a:t>◆ 인증기관을 통해 본인임을 인증합니다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 smtClean="0"/>
              <a:t>    ‘</a:t>
            </a:r>
            <a:r>
              <a:rPr lang="ko-KR" altLang="en-US" b="1" dirty="0" smtClean="0"/>
              <a:t>휴대폰</a:t>
            </a:r>
            <a:r>
              <a:rPr lang="en-US" altLang="ko-KR" b="1" dirty="0" smtClean="0"/>
              <a:t>’</a:t>
            </a:r>
            <a:r>
              <a:rPr lang="ko-KR" altLang="en-US" b="1" dirty="0" smtClean="0"/>
              <a:t> 혹은 </a:t>
            </a:r>
            <a:r>
              <a:rPr lang="en-US" altLang="ko-KR" b="1" dirty="0" smtClean="0"/>
              <a:t>‘</a:t>
            </a:r>
            <a:r>
              <a:rPr lang="ko-KR" altLang="en-US" b="1" dirty="0" err="1" smtClean="0"/>
              <a:t>아이핀</a:t>
            </a:r>
            <a:r>
              <a:rPr lang="en-US" altLang="ko-KR" b="1" dirty="0" smtClean="0"/>
              <a:t>(I-PIN)’</a:t>
            </a:r>
            <a:r>
              <a:rPr lang="ko-KR" altLang="en-US" b="1" dirty="0" smtClean="0"/>
              <a:t>으로 본인인증을 할 수 있습니다</a:t>
            </a:r>
            <a:r>
              <a:rPr lang="en-US" altLang="ko-KR" b="1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grpSp>
        <p:nvGrpSpPr>
          <p:cNvPr id="12" name="그룹 11"/>
          <p:cNvGrpSpPr/>
          <p:nvPr/>
        </p:nvGrpSpPr>
        <p:grpSpPr>
          <a:xfrm>
            <a:off x="386508" y="1484784"/>
            <a:ext cx="9132984" cy="4094014"/>
            <a:chOff x="356520" y="1484784"/>
            <a:chExt cx="9132984" cy="4094014"/>
          </a:xfrm>
        </p:grpSpPr>
        <p:grpSp>
          <p:nvGrpSpPr>
            <p:cNvPr id="9" name="그룹 8"/>
            <p:cNvGrpSpPr/>
            <p:nvPr/>
          </p:nvGrpSpPr>
          <p:grpSpPr>
            <a:xfrm>
              <a:off x="2252700" y="1484784"/>
              <a:ext cx="5508612" cy="4094014"/>
              <a:chOff x="1964668" y="1340768"/>
              <a:chExt cx="5976664" cy="4441871"/>
            </a:xfrm>
          </p:grpSpPr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64668" y="1340768"/>
                <a:ext cx="5976664" cy="44418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" name="직사각형 5"/>
              <p:cNvSpPr/>
              <p:nvPr/>
            </p:nvSpPr>
            <p:spPr>
              <a:xfrm>
                <a:off x="3483125" y="3337942"/>
                <a:ext cx="1440160" cy="1368152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7" name="직사각형 6"/>
              <p:cNvSpPr/>
              <p:nvPr/>
            </p:nvSpPr>
            <p:spPr>
              <a:xfrm>
                <a:off x="5005959" y="3337942"/>
                <a:ext cx="1440160" cy="1368152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</p:grpSp>
        <p:sp>
          <p:nvSpPr>
            <p:cNvPr id="8" name="직사각형 7"/>
            <p:cNvSpPr>
              <a:spLocks noChangeArrowheads="1"/>
            </p:cNvSpPr>
            <p:nvPr/>
          </p:nvSpPr>
          <p:spPr bwMode="auto">
            <a:xfrm>
              <a:off x="356520" y="3507792"/>
              <a:ext cx="3024336" cy="94519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prstDash val="solid"/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 algn="l">
                <a:spcBef>
                  <a:spcPct val="0"/>
                </a:spcBef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휴대폰으로 본인인증을 하려면 클릭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l">
                <a:spcBef>
                  <a:spcPct val="0"/>
                </a:spcBef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 '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휴대폰 본인인증 팝업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'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이 열립니다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</a:t>
              </a:r>
            </a:p>
            <a:p>
              <a:pPr algn="l">
                <a:spcBef>
                  <a:spcPct val="0"/>
                </a:spcBef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  ※ 5page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를 참고하세요</a:t>
              </a: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" name="직사각형 9"/>
            <p:cNvSpPr>
              <a:spLocks noChangeArrowheads="1"/>
            </p:cNvSpPr>
            <p:nvPr/>
          </p:nvSpPr>
          <p:spPr bwMode="auto">
            <a:xfrm>
              <a:off x="6650394" y="3516366"/>
              <a:ext cx="2839110" cy="94519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prstDash val="solid"/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 algn="l">
                <a:spcBef>
                  <a:spcPct val="0"/>
                </a:spcBef>
              </a:pP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 </a:t>
              </a:r>
              <a:r>
                <a:rPr lang="ko-KR" altLang="en-US" sz="105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아이핀</a:t>
              </a: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(I-PIN)</a:t>
              </a:r>
              <a:r>
                <a:rPr lang="ko-KR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으로 본인인증을 하려면 클릭</a:t>
              </a:r>
              <a:endPara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l">
                <a:spcBef>
                  <a:spcPct val="0"/>
                </a:spcBef>
              </a:pP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 '</a:t>
              </a:r>
              <a:r>
                <a:rPr lang="ko-KR" altLang="en-US" sz="105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아이핀</a:t>
              </a: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ko-KR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본인인증 팝업</a:t>
              </a: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' </a:t>
              </a:r>
              <a:r>
                <a:rPr lang="ko-KR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이 열립니다</a:t>
              </a: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</a:t>
              </a:r>
            </a:p>
            <a:p>
              <a:pPr algn="l">
                <a:spcBef>
                  <a:spcPct val="0"/>
                </a:spcBef>
              </a:pP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 ※ 7page </a:t>
              </a:r>
              <a:r>
                <a:rPr lang="ko-KR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를 참고 하세요</a:t>
              </a:r>
              <a:endParaRPr lang="en-US" altLang="ko-KR" sz="105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cxnSp>
          <p:nvCxnSpPr>
            <p:cNvPr id="11" name="직선 화살표 연결선 10"/>
            <p:cNvCxnSpPr/>
            <p:nvPr/>
          </p:nvCxnSpPr>
          <p:spPr>
            <a:xfrm>
              <a:off x="6383194" y="3956057"/>
              <a:ext cx="267200" cy="0"/>
            </a:xfrm>
            <a:prstGeom prst="straightConnector1">
              <a:avLst/>
            </a:prstGeom>
            <a:ln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화살표 연결선 12"/>
            <p:cNvCxnSpPr/>
            <p:nvPr/>
          </p:nvCxnSpPr>
          <p:spPr>
            <a:xfrm flipH="1">
              <a:off x="3385042" y="3956057"/>
              <a:ext cx="267200" cy="0"/>
            </a:xfrm>
            <a:prstGeom prst="straightConnector1">
              <a:avLst/>
            </a:prstGeom>
            <a:ln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2689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/>
              <a:t>대관회원</a:t>
            </a:r>
            <a:r>
              <a:rPr lang="en-US" altLang="ko-KR" dirty="0"/>
              <a:t> </a:t>
            </a:r>
            <a:r>
              <a:rPr lang="ko-KR" altLang="en-US" dirty="0" smtClean="0"/>
              <a:t>가입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2.3 </a:t>
            </a:r>
            <a:r>
              <a:rPr lang="ko-KR" altLang="en-US" dirty="0" smtClean="0"/>
              <a:t>휴대폰 본인인증</a:t>
            </a:r>
            <a:r>
              <a:rPr lang="en-US" altLang="ko-KR" dirty="0" smtClean="0"/>
              <a:t>(1)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 smtClean="0"/>
              <a:t>◆ 휴대폰 본인인증 절차를 진행하는 팝업 창 입니다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 smtClean="0"/>
              <a:t>    </a:t>
            </a:r>
            <a:r>
              <a:rPr lang="ko-KR" altLang="en-US" b="1" dirty="0" smtClean="0"/>
              <a:t>휴대폰 본인인증은 본인명의의 휴대폰으로만 인증이 가능합니다</a:t>
            </a:r>
            <a:r>
              <a:rPr lang="en-US" altLang="ko-KR" b="1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grpSp>
        <p:nvGrpSpPr>
          <p:cNvPr id="5" name="그룹 4"/>
          <p:cNvGrpSpPr/>
          <p:nvPr/>
        </p:nvGrpSpPr>
        <p:grpSpPr>
          <a:xfrm>
            <a:off x="272480" y="1484784"/>
            <a:ext cx="9001000" cy="4618770"/>
            <a:chOff x="272480" y="1484784"/>
            <a:chExt cx="9001000" cy="4618770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t="1533" r="2048" b="7993"/>
            <a:stretch/>
          </p:blipFill>
          <p:spPr bwMode="auto">
            <a:xfrm>
              <a:off x="3368824" y="1844824"/>
              <a:ext cx="2808312" cy="4248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직사각형 6"/>
            <p:cNvSpPr>
              <a:spLocks noChangeArrowheads="1"/>
            </p:cNvSpPr>
            <p:nvPr/>
          </p:nvSpPr>
          <p:spPr bwMode="auto">
            <a:xfrm>
              <a:off x="3368824" y="1484784"/>
              <a:ext cx="2808312" cy="2880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prstDash val="solid"/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 algn="l">
                <a:spcBef>
                  <a:spcPct val="0"/>
                </a:spcBef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1. ‘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휴대폰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’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아이콘을 클릭합니다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</a:t>
              </a: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052" name="Picture 4"/>
            <p:cNvPicPr>
              <a:picLocks noChangeAspect="1" noChangeArrowheads="1"/>
            </p:cNvPicPr>
            <p:nvPr/>
          </p:nvPicPr>
          <p:blipFill rotWithShape="1">
            <a:blip r:embed="rId3" cstate="print"/>
            <a:srcRect l="-1" t="1925" r="1721" b="7993"/>
            <a:stretch/>
          </p:blipFill>
          <p:spPr bwMode="auto">
            <a:xfrm>
              <a:off x="6446118" y="1844824"/>
              <a:ext cx="2827362" cy="4258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4" cstate="print"/>
            <a:srcRect l="2520" t="1640" b="3246"/>
            <a:stretch/>
          </p:blipFill>
          <p:spPr bwMode="auto">
            <a:xfrm>
              <a:off x="275557" y="1844824"/>
              <a:ext cx="2785492" cy="41764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직사각형 13"/>
            <p:cNvSpPr>
              <a:spLocks noChangeArrowheads="1"/>
            </p:cNvSpPr>
            <p:nvPr/>
          </p:nvSpPr>
          <p:spPr bwMode="auto">
            <a:xfrm>
              <a:off x="272480" y="1484784"/>
              <a:ext cx="2808312" cy="2880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prstDash val="solid"/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 algn="l">
                <a:spcBef>
                  <a:spcPct val="0"/>
                </a:spcBef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*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안내에 따라 보안 프로그램 설치</a:t>
              </a: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" name="직사각형 16"/>
            <p:cNvSpPr>
              <a:spLocks noChangeArrowheads="1"/>
            </p:cNvSpPr>
            <p:nvPr/>
          </p:nvSpPr>
          <p:spPr bwMode="auto">
            <a:xfrm>
              <a:off x="6465168" y="1484784"/>
              <a:ext cx="2808312" cy="2880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prstDash val="solid"/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 algn="l">
                <a:spcBef>
                  <a:spcPct val="0"/>
                </a:spcBef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2.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사용중인 휴대폰 통신사를 선택합니다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</a:t>
              </a: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2216696" y="3429000"/>
              <a:ext cx="504056" cy="216024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3656856" y="3212976"/>
              <a:ext cx="2232248" cy="697220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6753200" y="3140968"/>
              <a:ext cx="2232248" cy="697220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689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대관회원</a:t>
            </a:r>
            <a:r>
              <a:rPr lang="en-US" altLang="ko-KR" dirty="0"/>
              <a:t> </a:t>
            </a:r>
            <a:r>
              <a:rPr lang="ko-KR" altLang="en-US" dirty="0"/>
              <a:t>가입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2.3 </a:t>
            </a:r>
            <a:r>
              <a:rPr lang="ko-KR" altLang="en-US" dirty="0"/>
              <a:t>휴대폰 본인인증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/>
              <a:t>◆ 휴대폰 본인인증 절차를 진행하는 </a:t>
            </a:r>
            <a:r>
              <a:rPr lang="ko-KR" altLang="en-US" b="1" dirty="0" smtClean="0"/>
              <a:t>팝업 창 </a:t>
            </a:r>
            <a:r>
              <a:rPr lang="ko-KR" altLang="en-US" b="1" dirty="0"/>
              <a:t>입니다</a:t>
            </a:r>
            <a:r>
              <a:rPr lang="en-US" altLang="ko-KR" b="1" dirty="0"/>
              <a:t>.</a:t>
            </a:r>
          </a:p>
          <a:p>
            <a:r>
              <a:rPr lang="en-US" altLang="ko-KR" b="1" dirty="0"/>
              <a:t>    </a:t>
            </a:r>
            <a:r>
              <a:rPr lang="ko-KR" altLang="en-US" b="1" dirty="0"/>
              <a:t>휴대폰 본인인증은 본인명의의 휴대폰으로만 인증이 가능합니다</a:t>
            </a:r>
            <a:r>
              <a:rPr lang="en-US" altLang="ko-KR" b="1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grpSp>
        <p:nvGrpSpPr>
          <p:cNvPr id="5" name="그룹 4"/>
          <p:cNvGrpSpPr/>
          <p:nvPr/>
        </p:nvGrpSpPr>
        <p:grpSpPr>
          <a:xfrm>
            <a:off x="272480" y="1484784"/>
            <a:ext cx="9024605" cy="4680520"/>
            <a:chOff x="272480" y="1628800"/>
            <a:chExt cx="9024605" cy="4680520"/>
          </a:xfrm>
        </p:grpSpPr>
        <p:pic>
          <p:nvPicPr>
            <p:cNvPr id="7" name="Picture 8"/>
            <p:cNvPicPr>
              <a:picLocks noChangeAspect="1" noChangeArrowheads="1"/>
            </p:cNvPicPr>
            <p:nvPr/>
          </p:nvPicPr>
          <p:blipFill>
            <a:blip r:embed="rId2" cstate="print"/>
            <a:srcRect r="729" b="53304"/>
            <a:stretch>
              <a:fillRect/>
            </a:stretch>
          </p:blipFill>
          <p:spPr bwMode="auto">
            <a:xfrm>
              <a:off x="3368824" y="2613273"/>
              <a:ext cx="2808312" cy="2183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 b="22510"/>
            <a:stretch>
              <a:fillRect/>
            </a:stretch>
          </p:blipFill>
          <p:spPr bwMode="auto">
            <a:xfrm>
              <a:off x="272480" y="2613273"/>
              <a:ext cx="2819400" cy="36240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직사각형 13"/>
            <p:cNvSpPr>
              <a:spLocks noChangeArrowheads="1"/>
            </p:cNvSpPr>
            <p:nvPr/>
          </p:nvSpPr>
          <p:spPr bwMode="auto">
            <a:xfrm>
              <a:off x="3386366" y="1628800"/>
              <a:ext cx="2808312" cy="8640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prstDash val="solid"/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 algn="l">
                <a:spcBef>
                  <a:spcPct val="0"/>
                </a:spcBef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4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 ①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휴대폰에 전송된 인증번호 확인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l">
                <a:spcBef>
                  <a:spcPct val="0"/>
                </a:spcBef>
              </a:pP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②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인증번호 입력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l">
                <a:spcBef>
                  <a:spcPct val="0"/>
                </a:spcBef>
              </a:pP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③ 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확인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버튼 클릭</a:t>
              </a: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" name="직사각형 14"/>
            <p:cNvSpPr>
              <a:spLocks noChangeArrowheads="1"/>
            </p:cNvSpPr>
            <p:nvPr/>
          </p:nvSpPr>
          <p:spPr bwMode="auto">
            <a:xfrm>
              <a:off x="272480" y="1628800"/>
              <a:ext cx="2808312" cy="8640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prstDash val="solid"/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 algn="l">
                <a:spcBef>
                  <a:spcPct val="0"/>
                </a:spcBef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3. ①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휴대폰본인확인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(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문자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)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탭 선택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l">
                <a:spcBef>
                  <a:spcPct val="0"/>
                </a:spcBef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 ②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개인정보 입력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l">
                <a:spcBef>
                  <a:spcPct val="0"/>
                </a:spcBef>
              </a:pP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③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보안숫자 입력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l">
                <a:spcBef>
                  <a:spcPct val="0"/>
                </a:spcBef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 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④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약관 동의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l">
                <a:spcBef>
                  <a:spcPct val="0"/>
                </a:spcBef>
              </a:pP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⑤ 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확인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]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버튼 클릭 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" name="직사각형 15"/>
            <p:cNvSpPr>
              <a:spLocks noChangeArrowheads="1"/>
            </p:cNvSpPr>
            <p:nvPr/>
          </p:nvSpPr>
          <p:spPr bwMode="auto">
            <a:xfrm>
              <a:off x="6465168" y="1628800"/>
              <a:ext cx="2808312" cy="8640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prstDash val="solid"/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 algn="l">
                <a:spcBef>
                  <a:spcPct val="0"/>
                </a:spcBef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5.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휴대폰 본인인증 팝업이 닫힌 후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</a:t>
              </a:r>
            </a:p>
            <a:p>
              <a:pPr algn="l">
                <a:spcBef>
                  <a:spcPct val="0"/>
                </a:spcBef>
              </a:pP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인증 성공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팝업이 뜨면 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l">
                <a:spcBef>
                  <a:spcPct val="0"/>
                </a:spcBef>
              </a:pP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 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확인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버튼 클릭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l">
                <a:spcBef>
                  <a:spcPct val="0"/>
                </a:spcBef>
              </a:pP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</a:p>
          </p:txBody>
        </p:sp>
        <p:pic>
          <p:nvPicPr>
            <p:cNvPr id="11" name="Picture 9"/>
            <p:cNvPicPr>
              <a:picLocks noChangeAspect="1" noChangeArrowheads="1"/>
            </p:cNvPicPr>
            <p:nvPr/>
          </p:nvPicPr>
          <p:blipFill rotWithShape="1">
            <a:blip r:embed="rId4" cstate="print"/>
            <a:srcRect l="26546" r="27287" b="20209"/>
            <a:stretch/>
          </p:blipFill>
          <p:spPr bwMode="auto">
            <a:xfrm>
              <a:off x="6454080" y="2613273"/>
              <a:ext cx="2843005" cy="36960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직사각형 11"/>
            <p:cNvSpPr/>
            <p:nvPr/>
          </p:nvSpPr>
          <p:spPr>
            <a:xfrm>
              <a:off x="488504" y="3356602"/>
              <a:ext cx="2376264" cy="1008502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488504" y="4569892"/>
              <a:ext cx="2376264" cy="504251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321660" y="5194520"/>
              <a:ext cx="2759132" cy="370325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1220014" y="5795649"/>
              <a:ext cx="1584176" cy="381085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3967748" y="4223319"/>
              <a:ext cx="1627448" cy="381085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512840" y="3276591"/>
              <a:ext cx="2520280" cy="519921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8674556" y="4627264"/>
              <a:ext cx="432048" cy="302474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24" name="타원 23"/>
            <p:cNvSpPr/>
            <p:nvPr/>
          </p:nvSpPr>
          <p:spPr>
            <a:xfrm>
              <a:off x="2607281" y="3236225"/>
              <a:ext cx="257487" cy="24233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dirty="0" smtClean="0">
                  <a:solidFill>
                    <a:srgbClr val="00B0F0"/>
                  </a:solidFill>
                </a:rPr>
                <a:t>2</a:t>
              </a:r>
              <a:endParaRPr lang="ko-KR" altLang="en-US" sz="1400" b="1" dirty="0">
                <a:solidFill>
                  <a:srgbClr val="00B0F0"/>
                </a:solidFill>
              </a:endParaRPr>
            </a:p>
          </p:txBody>
        </p:sp>
        <p:sp>
          <p:nvSpPr>
            <p:cNvPr id="25" name="타원 24"/>
            <p:cNvSpPr/>
            <p:nvPr/>
          </p:nvSpPr>
          <p:spPr>
            <a:xfrm>
              <a:off x="2605876" y="4449515"/>
              <a:ext cx="257487" cy="24233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dirty="0" smtClean="0">
                  <a:solidFill>
                    <a:srgbClr val="00B0F0"/>
                  </a:solidFill>
                </a:rPr>
                <a:t>3</a:t>
              </a:r>
              <a:endParaRPr lang="ko-KR" altLang="en-US" sz="1400" b="1" dirty="0">
                <a:solidFill>
                  <a:srgbClr val="00B0F0"/>
                </a:solidFill>
              </a:endParaRPr>
            </a:p>
          </p:txBody>
        </p:sp>
        <p:sp>
          <p:nvSpPr>
            <p:cNvPr id="26" name="타원 25"/>
            <p:cNvSpPr/>
            <p:nvPr/>
          </p:nvSpPr>
          <p:spPr>
            <a:xfrm>
              <a:off x="2819206" y="5074143"/>
              <a:ext cx="257487" cy="24233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dirty="0" smtClean="0">
                  <a:solidFill>
                    <a:srgbClr val="00B0F0"/>
                  </a:solidFill>
                </a:rPr>
                <a:t>4</a:t>
              </a:r>
              <a:endParaRPr lang="ko-KR" altLang="en-US" sz="1400" b="1" dirty="0">
                <a:solidFill>
                  <a:srgbClr val="00B0F0"/>
                </a:solidFill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1712640" y="2860135"/>
              <a:ext cx="1379240" cy="242335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23" name="타원 22"/>
            <p:cNvSpPr/>
            <p:nvPr/>
          </p:nvSpPr>
          <p:spPr>
            <a:xfrm>
              <a:off x="2827115" y="2735730"/>
              <a:ext cx="252178" cy="2373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dirty="0" smtClean="0">
                  <a:solidFill>
                    <a:srgbClr val="00B0F0"/>
                  </a:solidFill>
                </a:rPr>
                <a:t>1</a:t>
              </a:r>
              <a:endParaRPr lang="ko-KR" altLang="en-US" sz="1400" b="1" dirty="0">
                <a:solidFill>
                  <a:srgbClr val="00B0F0"/>
                </a:solidFill>
              </a:endParaRPr>
            </a:p>
          </p:txBody>
        </p:sp>
        <p:sp>
          <p:nvSpPr>
            <p:cNvPr id="28" name="타원 27"/>
            <p:cNvSpPr/>
            <p:nvPr/>
          </p:nvSpPr>
          <p:spPr>
            <a:xfrm>
              <a:off x="2535106" y="5674481"/>
              <a:ext cx="257487" cy="24233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dirty="0" smtClean="0">
                  <a:solidFill>
                    <a:srgbClr val="00B0F0"/>
                  </a:solidFill>
                </a:rPr>
                <a:t>5</a:t>
              </a:r>
              <a:endParaRPr lang="ko-KR" altLang="en-US" sz="1400" b="1" dirty="0">
                <a:solidFill>
                  <a:srgbClr val="00B0F0"/>
                </a:solidFill>
              </a:endParaRPr>
            </a:p>
          </p:txBody>
        </p:sp>
        <p:sp>
          <p:nvSpPr>
            <p:cNvPr id="29" name="타원 28"/>
            <p:cNvSpPr/>
            <p:nvPr/>
          </p:nvSpPr>
          <p:spPr>
            <a:xfrm>
              <a:off x="5713353" y="3178654"/>
              <a:ext cx="257487" cy="24233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dirty="0" smtClean="0">
                  <a:solidFill>
                    <a:srgbClr val="00B0F0"/>
                  </a:solidFill>
                </a:rPr>
                <a:t>2</a:t>
              </a:r>
              <a:endParaRPr lang="ko-KR" altLang="en-US" sz="1400" b="1" dirty="0">
                <a:solidFill>
                  <a:srgbClr val="00B0F0"/>
                </a:solidFill>
              </a:endParaRPr>
            </a:p>
          </p:txBody>
        </p:sp>
        <p:sp>
          <p:nvSpPr>
            <p:cNvPr id="30" name="타원 29"/>
            <p:cNvSpPr/>
            <p:nvPr/>
          </p:nvSpPr>
          <p:spPr>
            <a:xfrm>
              <a:off x="5314849" y="4102151"/>
              <a:ext cx="257487" cy="24233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dirty="0" smtClean="0">
                  <a:solidFill>
                    <a:srgbClr val="00B0F0"/>
                  </a:solidFill>
                </a:rPr>
                <a:t>3</a:t>
              </a:r>
              <a:endParaRPr lang="ko-KR" altLang="en-US" sz="1400" b="1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6572675" y="3774695"/>
            <a:ext cx="992579" cy="200055"/>
            <a:chOff x="6572675" y="3774695"/>
            <a:chExt cx="992579" cy="200055"/>
          </a:xfrm>
        </p:grpSpPr>
        <p:pic>
          <p:nvPicPr>
            <p:cNvPr id="32" name="Picture 9"/>
            <p:cNvPicPr>
              <a:picLocks noChangeAspect="1" noChangeArrowheads="1"/>
            </p:cNvPicPr>
            <p:nvPr/>
          </p:nvPicPr>
          <p:blipFill rotWithShape="1">
            <a:blip r:embed="rId4" cstate="print"/>
            <a:srcRect l="52183" t="29545" r="33785" b="68358"/>
            <a:stretch/>
          </p:blipFill>
          <p:spPr bwMode="auto">
            <a:xfrm>
              <a:off x="6624769" y="3796415"/>
              <a:ext cx="864096" cy="1690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6572675" y="3774695"/>
              <a:ext cx="992579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700" b="1" dirty="0" smtClean="0">
                  <a:solidFill>
                    <a:schemeClr val="bg1"/>
                  </a:solidFill>
                </a:rPr>
                <a:t>한국문화예술위원회</a:t>
              </a:r>
              <a:endParaRPr lang="ko-KR" altLang="en-US" sz="7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689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대관회원</a:t>
            </a:r>
            <a:r>
              <a:rPr lang="en-US" altLang="ko-KR" dirty="0"/>
              <a:t> </a:t>
            </a:r>
            <a:r>
              <a:rPr lang="ko-KR" altLang="en-US" dirty="0"/>
              <a:t>가입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2.4 </a:t>
            </a:r>
            <a:r>
              <a:rPr lang="ko-KR" altLang="en-US" dirty="0" err="1" smtClean="0"/>
              <a:t>아이핀</a:t>
            </a:r>
            <a:r>
              <a:rPr lang="en-US" altLang="ko-KR" dirty="0" smtClean="0"/>
              <a:t>(I-PIN) </a:t>
            </a:r>
            <a:r>
              <a:rPr lang="ko-KR" altLang="en-US" dirty="0" smtClean="0"/>
              <a:t>본인인증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/>
              <a:t>◆ </a:t>
            </a:r>
            <a:r>
              <a:rPr lang="ko-KR" altLang="en-US" b="1" dirty="0" err="1" smtClean="0"/>
              <a:t>아이핀</a:t>
            </a:r>
            <a:r>
              <a:rPr lang="en-US" altLang="ko-KR" b="1" dirty="0" smtClean="0"/>
              <a:t>(I-PIN)</a:t>
            </a:r>
            <a:r>
              <a:rPr lang="ko-KR" altLang="en-US" b="1" dirty="0" smtClean="0"/>
              <a:t>으로 본인인증 절차를 진행하는 팝업 창입니다</a:t>
            </a:r>
            <a:r>
              <a:rPr lang="en-US" altLang="ko-KR" b="1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/>
          <a:srcRect l="707" t="8991" r="1047" b="1187"/>
          <a:stretch/>
        </p:blipFill>
        <p:spPr>
          <a:xfrm>
            <a:off x="272480" y="2492140"/>
            <a:ext cx="2832934" cy="3457140"/>
          </a:xfrm>
          <a:prstGeom prst="rect">
            <a:avLst/>
          </a:prstGeom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6366" y="2466624"/>
            <a:ext cx="2808312" cy="2159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>
            <a:spLocks noChangeArrowheads="1"/>
          </p:cNvSpPr>
          <p:nvPr/>
        </p:nvSpPr>
        <p:spPr bwMode="auto">
          <a:xfrm>
            <a:off x="3386366" y="1484784"/>
            <a:ext cx="2808312" cy="86409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rgbClr val="00B0F0"/>
            </a:solidFill>
            <a:prstDash val="solid"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 algn="l">
              <a:spcBef>
                <a:spcPct val="0"/>
              </a:spcBef>
            </a:pP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2. ‘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본인 확인절차가 완료되었습니다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.’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라는</a:t>
            </a:r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spcBef>
                <a:spcPct val="0"/>
              </a:spcBef>
            </a:pPr>
            <a:r>
              <a: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메시지 확인 후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[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확인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버튼 클릭</a:t>
            </a:r>
            <a:endParaRPr lang="en-US" altLang="ko-KR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auto">
          <a:xfrm>
            <a:off x="272480" y="1484784"/>
            <a:ext cx="2808312" cy="86409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rgbClr val="00B0F0"/>
            </a:solidFill>
            <a:prstDash val="solid"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 algn="l">
              <a:spcBef>
                <a:spcPct val="0"/>
              </a:spcBef>
            </a:pP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1. ① </a:t>
            </a:r>
            <a:r>
              <a: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[</a:t>
            </a:r>
            <a:r>
              <a:rPr lang="ko-KR" altLang="en-US" sz="11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아이핀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ID][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비밀번호</a:t>
            </a:r>
            <a:r>
              <a: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입력</a:t>
            </a:r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spcBef>
                <a:spcPct val="0"/>
              </a:spcBef>
            </a:pPr>
            <a:r>
              <a: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②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보안문자입력</a:t>
            </a:r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spcBef>
                <a:spcPct val="0"/>
              </a:spcBef>
            </a:pPr>
            <a:r>
              <a: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③ 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확인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버튼 클릭   </a:t>
            </a:r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spcBef>
                <a:spcPct val="0"/>
              </a:spcBef>
            </a:pP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※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1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아이핀을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처음 사용하는 경우 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신규발급</a:t>
            </a:r>
            <a:r>
              <a: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auto">
          <a:xfrm>
            <a:off x="6465168" y="1484784"/>
            <a:ext cx="2808312" cy="86409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rgbClr val="00B0F0"/>
            </a:solidFill>
            <a:prstDash val="solid"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 algn="l">
              <a:spcBef>
                <a:spcPct val="0"/>
              </a:spcBef>
            </a:pPr>
            <a:r>
              <a: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1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아이핀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본인인증 팝업이 닫힌 후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</a:p>
          <a:p>
            <a:pPr algn="l">
              <a:spcBef>
                <a:spcPct val="0"/>
              </a:spcBef>
            </a:pPr>
            <a:r>
              <a: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‘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인증 성공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팝업이 뜨면 </a:t>
            </a:r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spcBef>
                <a:spcPct val="0"/>
              </a:spcBef>
            </a:pPr>
            <a:r>
              <a: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‘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확인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버튼 클릭</a:t>
            </a:r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spcBef>
                <a:spcPct val="0"/>
              </a:spcBef>
            </a:pPr>
            <a:r>
              <a: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194125" y="3277652"/>
            <a:ext cx="950563" cy="367372"/>
          </a:xfrm>
          <a:prstGeom prst="rect">
            <a:avLst/>
          </a:pr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1896122" y="3134392"/>
            <a:ext cx="252178" cy="237339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rgbClr val="00B0F0"/>
                </a:solidFill>
              </a:rPr>
              <a:t>1</a:t>
            </a:r>
            <a:endParaRPr lang="ko-KR" altLang="en-US" sz="1400" b="1" dirty="0">
              <a:solidFill>
                <a:srgbClr val="00B0F0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201354" y="3645024"/>
            <a:ext cx="950563" cy="432048"/>
          </a:xfrm>
          <a:prstGeom prst="rect">
            <a:avLst/>
          </a:pr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906162" y="3764318"/>
            <a:ext cx="257487" cy="242335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rgbClr val="00B0F0"/>
                </a:solidFill>
              </a:rPr>
              <a:t>2</a:t>
            </a:r>
            <a:endParaRPr lang="ko-KR" altLang="en-US" sz="1400" b="1" dirty="0">
              <a:solidFill>
                <a:srgbClr val="00B0F0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143513" y="3277652"/>
            <a:ext cx="505231" cy="367372"/>
          </a:xfrm>
          <a:prstGeom prst="rect">
            <a:avLst/>
          </a:pr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402989" y="3129396"/>
            <a:ext cx="257487" cy="242335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rgbClr val="00B0F0"/>
                </a:solidFill>
              </a:rPr>
              <a:t>3</a:t>
            </a:r>
            <a:endParaRPr lang="ko-KR" altLang="en-US" sz="1400" b="1" dirty="0">
              <a:solidFill>
                <a:srgbClr val="00B0F0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47667" y="4824404"/>
            <a:ext cx="716902" cy="800932"/>
          </a:xfrm>
          <a:prstGeom prst="rect">
            <a:avLst/>
          </a:pr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345244" y="4681144"/>
            <a:ext cx="252178" cy="237339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rgbClr val="00B0F0"/>
                </a:solidFill>
              </a:rPr>
              <a:t>※</a:t>
            </a:r>
            <a:endParaRPr lang="ko-KR" altLang="en-US" sz="1400" b="1" dirty="0">
              <a:solidFill>
                <a:srgbClr val="00B0F0"/>
              </a:solidFill>
            </a:endParaRPr>
          </a:p>
        </p:txBody>
      </p:sp>
      <p:pic>
        <p:nvPicPr>
          <p:cNvPr id="30" name="Picture 9"/>
          <p:cNvPicPr>
            <a:picLocks noChangeAspect="1" noChangeArrowheads="1"/>
          </p:cNvPicPr>
          <p:nvPr/>
        </p:nvPicPr>
        <p:blipFill rotWithShape="1">
          <a:blip r:embed="rId4" cstate="print"/>
          <a:srcRect l="26546" r="27287" b="20209"/>
          <a:stretch/>
        </p:blipFill>
        <p:spPr bwMode="auto">
          <a:xfrm>
            <a:off x="6454080" y="2469257"/>
            <a:ext cx="2843005" cy="3696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8674556" y="4483248"/>
            <a:ext cx="432048" cy="302474"/>
          </a:xfrm>
          <a:prstGeom prst="rect">
            <a:avLst/>
          </a:pr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89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대관회원</a:t>
            </a:r>
            <a:r>
              <a:rPr lang="en-US" altLang="ko-KR" dirty="0"/>
              <a:t> </a:t>
            </a:r>
            <a:r>
              <a:rPr lang="ko-KR" altLang="en-US" dirty="0"/>
              <a:t>가입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2.5 </a:t>
            </a:r>
            <a:r>
              <a:rPr lang="ko-KR" altLang="en-US" dirty="0" smtClean="0"/>
              <a:t>회원구분 선택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45244" y="692696"/>
            <a:ext cx="9144260" cy="1368152"/>
          </a:xfrm>
        </p:spPr>
        <p:txBody>
          <a:bodyPr>
            <a:normAutofit/>
          </a:bodyPr>
          <a:lstStyle/>
          <a:p>
            <a:r>
              <a:rPr lang="ko-KR" altLang="en-US" b="1" dirty="0" smtClean="0"/>
              <a:t>◆ 대관회원은 </a:t>
            </a:r>
            <a:r>
              <a:rPr lang="en-US" altLang="ko-KR" b="1" dirty="0" smtClean="0">
                <a:solidFill>
                  <a:srgbClr val="00B0F0"/>
                </a:solidFill>
              </a:rPr>
              <a:t>‘</a:t>
            </a:r>
            <a:r>
              <a:rPr lang="ko-KR" altLang="en-US" b="1" dirty="0" smtClean="0">
                <a:solidFill>
                  <a:srgbClr val="00B0F0"/>
                </a:solidFill>
              </a:rPr>
              <a:t>단체회원</a:t>
            </a:r>
            <a:r>
              <a:rPr lang="en-US" altLang="ko-KR" b="1" dirty="0" smtClean="0">
                <a:solidFill>
                  <a:srgbClr val="00B0F0"/>
                </a:solidFill>
              </a:rPr>
              <a:t>’</a:t>
            </a:r>
            <a:r>
              <a:rPr lang="ko-KR" altLang="en-US" b="1" dirty="0" smtClean="0"/>
              <a:t>과 </a:t>
            </a:r>
            <a:r>
              <a:rPr lang="en-US" altLang="ko-KR" b="1" dirty="0" smtClean="0">
                <a:solidFill>
                  <a:srgbClr val="00B0F0"/>
                </a:solidFill>
              </a:rPr>
              <a:t>‘</a:t>
            </a:r>
            <a:r>
              <a:rPr lang="ko-KR" altLang="en-US" b="1" dirty="0" smtClean="0">
                <a:solidFill>
                  <a:srgbClr val="00B0F0"/>
                </a:solidFill>
              </a:rPr>
              <a:t>개인회원</a:t>
            </a:r>
            <a:r>
              <a:rPr lang="en-US" altLang="ko-KR" b="1" dirty="0" smtClean="0">
                <a:solidFill>
                  <a:srgbClr val="00B0F0"/>
                </a:solidFill>
              </a:rPr>
              <a:t>’</a:t>
            </a:r>
            <a:r>
              <a:rPr lang="ko-KR" altLang="en-US" b="1" dirty="0" smtClean="0"/>
              <a:t>을 나누어 회원가입을 받습니다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r>
              <a:rPr lang="ko-KR" altLang="en-US" b="1" dirty="0" smtClean="0"/>
              <a:t>단체 및 개인에 따라 알맞은 회원 구분을 선택하시기 바랍니다</a:t>
            </a:r>
            <a:r>
              <a:rPr lang="en-US" altLang="ko-KR" b="1" dirty="0" smtClean="0"/>
              <a:t>.</a:t>
            </a:r>
            <a:r>
              <a:rPr lang="ko-KR" altLang="en-US" b="1" dirty="0" smtClean="0"/>
              <a:t> </a:t>
            </a:r>
            <a:endParaRPr lang="en-US" altLang="ko-KR" b="1" dirty="0" smtClean="0"/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① </a:t>
            </a:r>
            <a:r>
              <a:rPr lang="ko-KR" altLang="en-US" b="1" dirty="0" smtClean="0"/>
              <a:t>기본적으로 </a:t>
            </a:r>
            <a:r>
              <a:rPr lang="en-US" altLang="ko-KR" b="1" dirty="0" smtClean="0"/>
              <a:t>‘</a:t>
            </a:r>
            <a:r>
              <a:rPr lang="ko-KR" altLang="en-US" b="1" dirty="0" smtClean="0"/>
              <a:t>단체회원</a:t>
            </a:r>
            <a:r>
              <a:rPr lang="en-US" altLang="ko-KR" b="1" dirty="0" smtClean="0"/>
              <a:t>‘</a:t>
            </a:r>
            <a:r>
              <a:rPr lang="ko-KR" altLang="en-US" b="1" dirty="0" smtClean="0"/>
              <a:t>탭이 선택되어 있습니다</a:t>
            </a:r>
            <a:r>
              <a:rPr lang="en-US" altLang="ko-KR" b="1" dirty="0" smtClean="0"/>
              <a:t>. </a:t>
            </a:r>
            <a:r>
              <a:rPr lang="en-US" altLang="ko-KR" u="sng" dirty="0"/>
              <a:t>※ </a:t>
            </a:r>
            <a:r>
              <a:rPr lang="en-US" altLang="ko-KR" u="sng" dirty="0" smtClean="0"/>
              <a:t>9page </a:t>
            </a:r>
            <a:r>
              <a:rPr lang="ko-KR" altLang="en-US" u="sng" dirty="0" smtClean="0"/>
              <a:t>참고</a:t>
            </a:r>
            <a:endParaRPr lang="en-US" altLang="ko-KR" b="1" u="sng" dirty="0" smtClean="0"/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② </a:t>
            </a:r>
            <a:r>
              <a:rPr lang="ko-KR" altLang="en-US" b="1" dirty="0" smtClean="0"/>
              <a:t>개인인 경우 </a:t>
            </a:r>
            <a:r>
              <a:rPr lang="en-US" altLang="ko-KR" b="1" dirty="0" smtClean="0"/>
              <a:t>‘</a:t>
            </a:r>
            <a:r>
              <a:rPr lang="ko-KR" altLang="en-US" b="1" dirty="0" smtClean="0"/>
              <a:t>개인회원</a:t>
            </a:r>
            <a:r>
              <a:rPr lang="en-US" altLang="ko-KR" b="1" dirty="0" smtClean="0"/>
              <a:t>’</a:t>
            </a:r>
            <a:r>
              <a:rPr lang="ko-KR" altLang="en-US" b="1" dirty="0" smtClean="0"/>
              <a:t>탭을 클릭하여 가입절차를 진행해 주시기 바랍니다</a:t>
            </a:r>
            <a:r>
              <a:rPr lang="en-US" altLang="ko-KR" b="1" dirty="0" smtClean="0"/>
              <a:t>. </a:t>
            </a:r>
            <a:r>
              <a:rPr lang="en-US" altLang="ko-KR" u="sng" dirty="0"/>
              <a:t>※ </a:t>
            </a:r>
            <a:r>
              <a:rPr lang="en-US" altLang="ko-KR" u="sng" dirty="0" smtClean="0"/>
              <a:t>12page </a:t>
            </a:r>
            <a:r>
              <a:rPr lang="ko-KR" altLang="en-US" u="sng" dirty="0" smtClean="0"/>
              <a:t>참고</a:t>
            </a:r>
            <a:endParaRPr lang="en-US" altLang="ko-KR" b="1" u="sng" dirty="0" smtClean="0"/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grpSp>
        <p:nvGrpSpPr>
          <p:cNvPr id="15" name="그룹 14"/>
          <p:cNvGrpSpPr/>
          <p:nvPr/>
        </p:nvGrpSpPr>
        <p:grpSpPr>
          <a:xfrm>
            <a:off x="1267995" y="2060848"/>
            <a:ext cx="7283125" cy="3744416"/>
            <a:chOff x="1267995" y="2060848"/>
            <a:chExt cx="7283125" cy="3744416"/>
          </a:xfrm>
        </p:grpSpPr>
        <p:grpSp>
          <p:nvGrpSpPr>
            <p:cNvPr id="12" name="그룹 11"/>
            <p:cNvGrpSpPr/>
            <p:nvPr/>
          </p:nvGrpSpPr>
          <p:grpSpPr>
            <a:xfrm>
              <a:off x="1267995" y="2060848"/>
              <a:ext cx="7283125" cy="3744416"/>
              <a:chOff x="1267995" y="1556792"/>
              <a:chExt cx="7283125" cy="3744416"/>
            </a:xfrm>
          </p:grpSpPr>
          <p:grpSp>
            <p:nvGrpSpPr>
              <p:cNvPr id="7" name="그룹 6"/>
              <p:cNvGrpSpPr/>
              <p:nvPr/>
            </p:nvGrpSpPr>
            <p:grpSpPr>
              <a:xfrm>
                <a:off x="1267995" y="1556792"/>
                <a:ext cx="7283125" cy="3744416"/>
                <a:chOff x="1267995" y="1685465"/>
                <a:chExt cx="7283125" cy="3744416"/>
              </a:xfrm>
            </p:grpSpPr>
            <p:pic>
              <p:nvPicPr>
                <p:cNvPr id="5" name="Picture 5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1267995" y="1685465"/>
                  <a:ext cx="7283125" cy="23035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6" name="Picture 6"/>
                <p:cNvPicPr>
                  <a:picLocks noChangeAspect="1" noChangeArrowheads="1"/>
                </p:cNvPicPr>
                <p:nvPr/>
              </p:nvPicPr>
              <p:blipFill rotWithShape="1">
                <a:blip r:embed="rId3" cstate="print"/>
                <a:srcRect l="-66" t="251" r="66" b="64126"/>
                <a:stretch/>
              </p:blipFill>
              <p:spPr bwMode="auto">
                <a:xfrm>
                  <a:off x="1267995" y="3988965"/>
                  <a:ext cx="7283125" cy="144091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sp>
            <p:nvSpPr>
              <p:cNvPr id="8" name="직사각형 7"/>
              <p:cNvSpPr/>
              <p:nvPr/>
            </p:nvSpPr>
            <p:spPr>
              <a:xfrm>
                <a:off x="1375460" y="3587897"/>
                <a:ext cx="1656184" cy="329545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9" name="직사각형 8"/>
              <p:cNvSpPr/>
              <p:nvPr/>
            </p:nvSpPr>
            <p:spPr>
              <a:xfrm>
                <a:off x="3043074" y="3587897"/>
                <a:ext cx="1656184" cy="329545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10" name="타원 9"/>
              <p:cNvSpPr/>
              <p:nvPr/>
            </p:nvSpPr>
            <p:spPr>
              <a:xfrm>
                <a:off x="3043486" y="3444637"/>
                <a:ext cx="257487" cy="24233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400" b="1" dirty="0" smtClean="0">
                    <a:solidFill>
                      <a:srgbClr val="00B0F0"/>
                    </a:solidFill>
                  </a:rPr>
                  <a:t>2</a:t>
                </a:r>
                <a:endParaRPr lang="ko-KR" altLang="en-US" sz="1400" b="1" dirty="0">
                  <a:solidFill>
                    <a:srgbClr val="00B0F0"/>
                  </a:solidFill>
                </a:endParaRPr>
              </a:p>
            </p:txBody>
          </p:sp>
          <p:sp>
            <p:nvSpPr>
              <p:cNvPr id="11" name="타원 10"/>
              <p:cNvSpPr/>
              <p:nvPr/>
            </p:nvSpPr>
            <p:spPr>
              <a:xfrm>
                <a:off x="1375460" y="3444637"/>
                <a:ext cx="252178" cy="23733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400" b="1" dirty="0" smtClean="0">
                    <a:solidFill>
                      <a:srgbClr val="00B0F0"/>
                    </a:solidFill>
                  </a:rPr>
                  <a:t>1</a:t>
                </a:r>
                <a:endParaRPr lang="ko-KR" altLang="en-US" sz="1400" b="1" dirty="0">
                  <a:solidFill>
                    <a:srgbClr val="00B0F0"/>
                  </a:solidFill>
                </a:endParaRPr>
              </a:p>
            </p:txBody>
          </p:sp>
        </p:grpSp>
        <p:sp>
          <p:nvSpPr>
            <p:cNvPr id="14" name="직사각형 13"/>
            <p:cNvSpPr/>
            <p:nvPr/>
          </p:nvSpPr>
          <p:spPr>
            <a:xfrm>
              <a:off x="2840888" y="5073152"/>
              <a:ext cx="508213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2361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대관회원</a:t>
            </a:r>
            <a:r>
              <a:rPr lang="en-US" altLang="ko-KR" dirty="0"/>
              <a:t> </a:t>
            </a:r>
            <a:r>
              <a:rPr lang="ko-KR" altLang="en-US" dirty="0"/>
              <a:t>가입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2.6 </a:t>
            </a:r>
            <a:r>
              <a:rPr lang="ko-KR" altLang="en-US" dirty="0"/>
              <a:t>단체회원 기본정보 입력</a:t>
            </a:r>
            <a:r>
              <a:rPr lang="en-US" altLang="ko-KR" dirty="0" smtClean="0"/>
              <a:t>(1)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/>
              <a:t>◆ </a:t>
            </a:r>
            <a:r>
              <a:rPr lang="en-US" altLang="ko-KR" b="1" dirty="0" smtClean="0">
                <a:solidFill>
                  <a:srgbClr val="00B0F0"/>
                </a:solidFill>
              </a:rPr>
              <a:t>[</a:t>
            </a:r>
            <a:r>
              <a:rPr lang="ko-KR" altLang="en-US" b="1" dirty="0" smtClean="0">
                <a:solidFill>
                  <a:srgbClr val="00B0F0"/>
                </a:solidFill>
              </a:rPr>
              <a:t>단체회원</a:t>
            </a:r>
            <a:r>
              <a:rPr lang="en-US" altLang="ko-KR" b="1" dirty="0" smtClean="0">
                <a:solidFill>
                  <a:srgbClr val="00B0F0"/>
                </a:solidFill>
              </a:rPr>
              <a:t>]</a:t>
            </a:r>
            <a:r>
              <a:rPr lang="ko-KR" altLang="en-US" b="1" dirty="0" smtClean="0"/>
              <a:t> 탭임을 확인 후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기본정보를 입력합니다</a:t>
            </a:r>
            <a:r>
              <a:rPr lang="en-US" altLang="ko-KR" b="1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grpSp>
        <p:nvGrpSpPr>
          <p:cNvPr id="7" name="그룹 6"/>
          <p:cNvGrpSpPr/>
          <p:nvPr/>
        </p:nvGrpSpPr>
        <p:grpSpPr>
          <a:xfrm>
            <a:off x="1425275" y="1268760"/>
            <a:ext cx="6984198" cy="4963507"/>
            <a:chOff x="1460901" y="1508514"/>
            <a:chExt cx="6984198" cy="4963507"/>
          </a:xfrm>
        </p:grpSpPr>
        <p:grpSp>
          <p:nvGrpSpPr>
            <p:cNvPr id="6" name="그룹 5"/>
            <p:cNvGrpSpPr/>
            <p:nvPr/>
          </p:nvGrpSpPr>
          <p:grpSpPr>
            <a:xfrm>
              <a:off x="1460901" y="1508514"/>
              <a:ext cx="6984198" cy="4963507"/>
              <a:chOff x="1460901" y="1508514"/>
              <a:chExt cx="6984198" cy="4963507"/>
            </a:xfrm>
          </p:grpSpPr>
          <p:grpSp>
            <p:nvGrpSpPr>
              <p:cNvPr id="5" name="그룹 4"/>
              <p:cNvGrpSpPr/>
              <p:nvPr/>
            </p:nvGrpSpPr>
            <p:grpSpPr>
              <a:xfrm>
                <a:off x="1460901" y="1508514"/>
                <a:ext cx="6984198" cy="4963507"/>
                <a:chOff x="201628" y="2572816"/>
                <a:chExt cx="4907612" cy="3487726"/>
              </a:xfrm>
            </p:grpSpPr>
            <p:pic>
              <p:nvPicPr>
                <p:cNvPr id="3077" name="Picture 5"/>
                <p:cNvPicPr>
                  <a:picLocks noChangeAspect="1" noChangeArrowheads="1"/>
                </p:cNvPicPr>
                <p:nvPr/>
              </p:nvPicPr>
              <p:blipFill rotWithShape="1">
                <a:blip r:embed="rId2" cstate="print"/>
                <a:srcRect t="56842"/>
                <a:stretch/>
              </p:blipFill>
              <p:spPr bwMode="auto">
                <a:xfrm>
                  <a:off x="258777" y="2572816"/>
                  <a:ext cx="4850462" cy="6620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078" name="Picture 6"/>
                <p:cNvPicPr>
                  <a:picLocks noChangeAspect="1" noChangeArrowheads="1"/>
                </p:cNvPicPr>
                <p:nvPr/>
              </p:nvPicPr>
              <p:blipFill rotWithShape="1">
                <a:blip r:embed="rId3" cstate="print"/>
                <a:srcRect b="2370"/>
                <a:stretch/>
              </p:blipFill>
              <p:spPr bwMode="auto">
                <a:xfrm>
                  <a:off x="201628" y="3399553"/>
                  <a:ext cx="4907612" cy="266098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sp>
            <p:nvSpPr>
              <p:cNvPr id="9" name="직사각형 8"/>
              <p:cNvSpPr/>
              <p:nvPr/>
            </p:nvSpPr>
            <p:spPr>
              <a:xfrm>
                <a:off x="2936776" y="3376519"/>
                <a:ext cx="508213" cy="14401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1" name="직사각형 10"/>
            <p:cNvSpPr/>
            <p:nvPr/>
          </p:nvSpPr>
          <p:spPr>
            <a:xfrm>
              <a:off x="1560597" y="2116794"/>
              <a:ext cx="1736219" cy="428947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3" name="타원 12"/>
            <p:cNvSpPr/>
            <p:nvPr/>
          </p:nvSpPr>
          <p:spPr>
            <a:xfrm>
              <a:off x="3064793" y="1977462"/>
              <a:ext cx="252178" cy="2373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dirty="0">
                  <a:solidFill>
                    <a:srgbClr val="00B0F0"/>
                  </a:solidFill>
                </a:rPr>
                <a:t>※</a:t>
              </a:r>
              <a:endParaRPr lang="ko-KR" altLang="en-US" sz="1400" b="1" dirty="0">
                <a:solidFill>
                  <a:srgbClr val="00B0F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903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대관회원</a:t>
            </a:r>
            <a:r>
              <a:rPr lang="en-US" altLang="ko-KR" dirty="0"/>
              <a:t> </a:t>
            </a:r>
            <a:r>
              <a:rPr lang="ko-KR" altLang="en-US" dirty="0"/>
              <a:t>가입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2.6 </a:t>
            </a:r>
            <a:r>
              <a:rPr lang="ko-KR" altLang="en-US" dirty="0" smtClean="0"/>
              <a:t>단체회원 기본정보 입력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 smtClean="0"/>
              <a:t>◆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단체정보를 입력 후 </a:t>
            </a:r>
            <a:r>
              <a:rPr lang="en-US" altLang="ko-KR" b="1" dirty="0" smtClean="0"/>
              <a:t>[</a:t>
            </a:r>
            <a:r>
              <a:rPr lang="ko-KR" altLang="en-US" b="1" dirty="0" smtClean="0"/>
              <a:t>대관회원가입</a:t>
            </a:r>
            <a:r>
              <a:rPr lang="en-US" altLang="ko-KR" b="1" dirty="0" smtClean="0"/>
              <a:t>] </a:t>
            </a:r>
            <a:r>
              <a:rPr lang="ko-KR" altLang="en-US" b="1" dirty="0" smtClean="0"/>
              <a:t>버튼을 클릭합니다</a:t>
            </a:r>
            <a:r>
              <a:rPr lang="en-US" altLang="ko-KR" b="1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grpSp>
        <p:nvGrpSpPr>
          <p:cNvPr id="36" name="그룹 35"/>
          <p:cNvGrpSpPr/>
          <p:nvPr/>
        </p:nvGrpSpPr>
        <p:grpSpPr>
          <a:xfrm>
            <a:off x="1692751" y="1165450"/>
            <a:ext cx="7810448" cy="5077989"/>
            <a:chOff x="1692751" y="1165450"/>
            <a:chExt cx="7810448" cy="5077989"/>
          </a:xfrm>
        </p:grpSpPr>
        <p:pic>
          <p:nvPicPr>
            <p:cNvPr id="3076" name="Picture 4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l="96" t="-120" r="-187" b="-415"/>
            <a:stretch/>
          </p:blipFill>
          <p:spPr bwMode="auto">
            <a:xfrm>
              <a:off x="1692751" y="1413532"/>
              <a:ext cx="6520498" cy="4829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직사각형 13"/>
            <p:cNvSpPr/>
            <p:nvPr/>
          </p:nvSpPr>
          <p:spPr>
            <a:xfrm>
              <a:off x="1784648" y="3873080"/>
              <a:ext cx="3672408" cy="648071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5" name="직사각형 14"/>
            <p:cNvSpPr>
              <a:spLocks noChangeArrowheads="1"/>
            </p:cNvSpPr>
            <p:nvPr/>
          </p:nvSpPr>
          <p:spPr bwMode="auto">
            <a:xfrm>
              <a:off x="5548953" y="3849156"/>
              <a:ext cx="3940551" cy="6719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round/>
              <a:headEnd/>
              <a:tailEnd/>
            </a:ln>
          </p:spPr>
          <p:txBody>
            <a:bodyPr wrap="none" lIns="36000" tIns="36000" rIns="36000" bIns="36000" anchor="ctr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 lvl="0" indent="-378013" algn="l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- </a:t>
              </a:r>
              <a:r>
                <a:rPr lang="ko-KR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사업자번호 입력 후</a:t>
              </a: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, [</a:t>
              </a:r>
              <a:r>
                <a:rPr lang="ko-KR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중복확인</a:t>
              </a: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] </a:t>
              </a:r>
              <a:r>
                <a:rPr lang="ko-KR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버튼 클릭하여 중복여부 확인</a:t>
              </a:r>
              <a:endPara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  <a:p>
              <a:pPr lvl="0" algn="l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- </a:t>
              </a:r>
              <a:r>
                <a:rPr lang="ko-KR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사업자등록증 파일 업로드 </a:t>
              </a: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(PDF, JPG</a:t>
              </a:r>
              <a:r>
                <a:rPr lang="ko-KR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등</a:t>
              </a: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)</a:t>
              </a:r>
            </a:p>
          </p:txBody>
        </p:sp>
        <p:sp>
          <p:nvSpPr>
            <p:cNvPr id="16" name="직사각형 15"/>
            <p:cNvSpPr>
              <a:spLocks noChangeArrowheads="1"/>
            </p:cNvSpPr>
            <p:nvPr/>
          </p:nvSpPr>
          <p:spPr bwMode="auto">
            <a:xfrm>
              <a:off x="5548953" y="4594430"/>
              <a:ext cx="3940551" cy="6719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round/>
              <a:headEnd/>
              <a:tailEnd/>
            </a:ln>
          </p:spPr>
          <p:txBody>
            <a:bodyPr wrap="none" lIns="36000" tIns="36000" rIns="36000" bIns="36000" anchor="ctr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 lvl="0" algn="l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- </a:t>
              </a:r>
              <a:r>
                <a:rPr lang="ko-KR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법인인 경우 법인등록번호 입력 후</a:t>
              </a: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,</a:t>
              </a:r>
              <a:r>
                <a:rPr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ko-KR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법인등록증 업로드</a:t>
              </a:r>
              <a:endPara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784648" y="4618354"/>
              <a:ext cx="3672408" cy="648071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9251021" y="3717032"/>
              <a:ext cx="252178" cy="2373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dirty="0" smtClean="0">
                  <a:solidFill>
                    <a:srgbClr val="00B0F0"/>
                  </a:solidFill>
                </a:rPr>
                <a:t>※</a:t>
              </a:r>
              <a:endParaRPr lang="ko-KR" altLang="en-US" sz="1400" b="1" dirty="0">
                <a:solidFill>
                  <a:srgbClr val="00B0F0"/>
                </a:solidFill>
              </a:endParaRPr>
            </a:p>
          </p:txBody>
        </p:sp>
        <p:pic>
          <p:nvPicPr>
            <p:cNvPr id="40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48953" y="1165450"/>
              <a:ext cx="2463132" cy="1973841"/>
            </a:xfrm>
            <a:prstGeom prst="rect">
              <a:avLst/>
            </a:prstGeom>
            <a:solidFill>
              <a:schemeClr val="bg1"/>
            </a:solidFill>
            <a:ln w="6350" algn="ctr">
              <a:solidFill>
                <a:srgbClr val="00B0F0"/>
              </a:solidFill>
              <a:round/>
              <a:headEnd/>
              <a:tailEnd/>
            </a:ln>
          </p:spPr>
        </p:pic>
        <p:sp>
          <p:nvSpPr>
            <p:cNvPr id="41" name="직사각형 40"/>
            <p:cNvSpPr/>
            <p:nvPr/>
          </p:nvSpPr>
          <p:spPr>
            <a:xfrm>
              <a:off x="4520951" y="3080236"/>
              <a:ext cx="530839" cy="276756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cxnSp>
          <p:nvCxnSpPr>
            <p:cNvPr id="42" name="직선 화살표 연결선 41"/>
            <p:cNvCxnSpPr/>
            <p:nvPr/>
          </p:nvCxnSpPr>
          <p:spPr>
            <a:xfrm flipV="1">
              <a:off x="5011618" y="2564148"/>
              <a:ext cx="445438" cy="523439"/>
            </a:xfrm>
            <a:prstGeom prst="straightConnector1">
              <a:avLst/>
            </a:prstGeom>
            <a:ln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직사각형 44"/>
            <p:cNvSpPr/>
            <p:nvPr/>
          </p:nvSpPr>
          <p:spPr>
            <a:xfrm>
              <a:off x="7065296" y="5795060"/>
              <a:ext cx="970853" cy="424315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7433171" y="2045891"/>
            <a:ext cx="297430" cy="190872"/>
          </a:xfrm>
          <a:prstGeom prst="rect">
            <a:avLst/>
          </a:pr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89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대관회원</a:t>
            </a:r>
            <a:r>
              <a:rPr lang="en-US" altLang="ko-KR" dirty="0"/>
              <a:t> </a:t>
            </a:r>
            <a:r>
              <a:rPr lang="ko-KR" altLang="en-US" dirty="0"/>
              <a:t>가입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2.6 </a:t>
            </a:r>
            <a:r>
              <a:rPr lang="ko-KR" altLang="en-US" dirty="0"/>
              <a:t>단체회원 기본정보 입력</a:t>
            </a:r>
            <a:r>
              <a:rPr lang="en-US" altLang="ko-KR" dirty="0" smtClean="0"/>
              <a:t>(3)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 smtClean="0"/>
              <a:t>◆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단체회원 가입이 완료되었습니다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[</a:t>
            </a:r>
            <a:r>
              <a:rPr lang="ko-KR" altLang="en-US" b="1" dirty="0" smtClean="0"/>
              <a:t>로그인 </a:t>
            </a:r>
            <a:r>
              <a:rPr lang="ko-KR" altLang="en-US" b="1" dirty="0" err="1" smtClean="0"/>
              <a:t>하러가기</a:t>
            </a:r>
            <a:r>
              <a:rPr lang="en-US" altLang="ko-KR" b="1" dirty="0" smtClean="0"/>
              <a:t>] </a:t>
            </a:r>
            <a:r>
              <a:rPr lang="ko-KR" altLang="en-US" b="1" dirty="0" smtClean="0"/>
              <a:t>버튼을 클릭하여 로그인하신 후 대관신청을 하실 수 있습니다</a:t>
            </a:r>
            <a:r>
              <a:rPr lang="en-US" altLang="ko-KR" b="1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11</a:t>
            </a:fld>
            <a:endParaRPr lang="ko-KR" altLang="en-US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9501" y="1394842"/>
            <a:ext cx="7306999" cy="455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4304928" y="5013177"/>
            <a:ext cx="1224136" cy="360040"/>
          </a:xfrm>
          <a:prstGeom prst="rect">
            <a:avLst/>
          </a:pr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29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대관회원</a:t>
            </a:r>
            <a:r>
              <a:rPr lang="en-US" altLang="ko-KR" dirty="0"/>
              <a:t> </a:t>
            </a:r>
            <a:r>
              <a:rPr lang="ko-KR" altLang="en-US" dirty="0"/>
              <a:t>가입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2.7 </a:t>
            </a:r>
            <a:r>
              <a:rPr lang="ko-KR" altLang="en-US" dirty="0" smtClean="0"/>
              <a:t>개인회원 </a:t>
            </a:r>
            <a:r>
              <a:rPr lang="ko-KR" altLang="en-US" dirty="0"/>
              <a:t>기본정보 입력</a:t>
            </a:r>
            <a:r>
              <a:rPr lang="en-US" altLang="ko-KR" dirty="0" smtClean="0"/>
              <a:t>(</a:t>
            </a:r>
            <a:r>
              <a:rPr lang="en-US" altLang="ko-KR" dirty="0"/>
              <a:t>1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/>
              <a:t>◆</a:t>
            </a:r>
            <a:r>
              <a:rPr lang="en-US" altLang="ko-KR" b="1" dirty="0"/>
              <a:t> </a:t>
            </a:r>
            <a:r>
              <a:rPr lang="en-US" altLang="ko-KR" b="1" dirty="0" smtClean="0">
                <a:solidFill>
                  <a:srgbClr val="00B0F0"/>
                </a:solidFill>
              </a:rPr>
              <a:t>[</a:t>
            </a:r>
            <a:r>
              <a:rPr lang="ko-KR" altLang="en-US" b="1" dirty="0" smtClean="0">
                <a:solidFill>
                  <a:srgbClr val="00B0F0"/>
                </a:solidFill>
              </a:rPr>
              <a:t>개인회원</a:t>
            </a:r>
            <a:r>
              <a:rPr lang="en-US" altLang="ko-KR" b="1" dirty="0" smtClean="0">
                <a:solidFill>
                  <a:srgbClr val="00B0F0"/>
                </a:solidFill>
              </a:rPr>
              <a:t>]</a:t>
            </a:r>
            <a:r>
              <a:rPr lang="ko-KR" altLang="en-US" b="1" dirty="0" smtClean="0"/>
              <a:t> 탭임을 확인 후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기본정보를 입력합니다</a:t>
            </a:r>
            <a:r>
              <a:rPr lang="en-US" altLang="ko-KR" b="1" dirty="0" smtClean="0"/>
              <a:t>.</a:t>
            </a:r>
          </a:p>
          <a:p>
            <a:r>
              <a:rPr lang="ko-KR" altLang="en-US" b="1" dirty="0" smtClean="0"/>
              <a:t>    입력 </a:t>
            </a:r>
            <a:r>
              <a:rPr lang="ko-KR" altLang="en-US" b="1" dirty="0"/>
              <a:t>후 </a:t>
            </a:r>
            <a:r>
              <a:rPr lang="ko-KR" altLang="en-US" b="1" dirty="0" smtClean="0"/>
              <a:t>페이지 하단의 </a:t>
            </a:r>
            <a:r>
              <a:rPr lang="en-US" altLang="ko-KR" b="1" dirty="0" smtClean="0"/>
              <a:t>[</a:t>
            </a:r>
            <a:r>
              <a:rPr lang="ko-KR" altLang="en-US" b="1" dirty="0"/>
              <a:t>대관회원가입</a:t>
            </a:r>
            <a:r>
              <a:rPr lang="en-US" altLang="ko-KR" b="1" dirty="0"/>
              <a:t>] </a:t>
            </a:r>
            <a:r>
              <a:rPr lang="ko-KR" altLang="en-US" b="1" dirty="0"/>
              <a:t>버튼을 클릭합니다</a:t>
            </a:r>
            <a:r>
              <a:rPr lang="en-US" altLang="ko-KR" b="1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12</a:t>
            </a:fld>
            <a:endParaRPr lang="ko-KR" altLang="en-US" dirty="0"/>
          </a:p>
        </p:txBody>
      </p:sp>
      <p:grpSp>
        <p:nvGrpSpPr>
          <p:cNvPr id="14" name="그룹 13"/>
          <p:cNvGrpSpPr/>
          <p:nvPr/>
        </p:nvGrpSpPr>
        <p:grpSpPr>
          <a:xfrm>
            <a:off x="1465941" y="1340768"/>
            <a:ext cx="6906171" cy="4968553"/>
            <a:chOff x="1465941" y="1340768"/>
            <a:chExt cx="6906171" cy="4968553"/>
          </a:xfrm>
        </p:grpSpPr>
        <p:grpSp>
          <p:nvGrpSpPr>
            <p:cNvPr id="10" name="그룹 9"/>
            <p:cNvGrpSpPr/>
            <p:nvPr/>
          </p:nvGrpSpPr>
          <p:grpSpPr>
            <a:xfrm>
              <a:off x="1465941" y="1340768"/>
              <a:ext cx="6902866" cy="4374299"/>
              <a:chOff x="1465941" y="1636603"/>
              <a:chExt cx="6902866" cy="4374299"/>
            </a:xfrm>
          </p:grpSpPr>
          <p:grpSp>
            <p:nvGrpSpPr>
              <p:cNvPr id="5" name="그룹 4"/>
              <p:cNvGrpSpPr/>
              <p:nvPr/>
            </p:nvGrpSpPr>
            <p:grpSpPr>
              <a:xfrm>
                <a:off x="1465941" y="1636603"/>
                <a:ext cx="6902866" cy="4374299"/>
                <a:chOff x="1506606" y="1954141"/>
                <a:chExt cx="6902866" cy="4374299"/>
              </a:xfrm>
            </p:grpSpPr>
            <p:pic>
              <p:nvPicPr>
                <p:cNvPr id="4098" name="Picture 2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1506606" y="2100038"/>
                  <a:ext cx="6902866" cy="422840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8" name="직사각형 7"/>
                <p:cNvSpPr/>
                <p:nvPr/>
              </p:nvSpPr>
              <p:spPr>
                <a:xfrm>
                  <a:off x="3180411" y="2124215"/>
                  <a:ext cx="1628573" cy="428947"/>
                </a:xfrm>
                <a:prstGeom prst="rect">
                  <a:avLst/>
                </a:prstGeom>
                <a:noFill/>
                <a:ln w="19050">
                  <a:solidFill>
                    <a:srgbClr val="00B0F0"/>
                  </a:soli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tx2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9" name="타원 8"/>
                <p:cNvSpPr/>
                <p:nvPr/>
              </p:nvSpPr>
              <p:spPr>
                <a:xfrm>
                  <a:off x="4556806" y="1954141"/>
                  <a:ext cx="252178" cy="237339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rgbClr val="00B0F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400" b="1" dirty="0">
                      <a:solidFill>
                        <a:srgbClr val="00B0F0"/>
                      </a:solidFill>
                    </a:rPr>
                    <a:t>※</a:t>
                  </a:r>
                  <a:endParaRPr lang="ko-KR" altLang="en-US" sz="1400" b="1" dirty="0">
                    <a:solidFill>
                      <a:srgbClr val="00B0F0"/>
                    </a:solidFill>
                  </a:endParaRPr>
                </a:p>
              </p:txBody>
            </p:sp>
          </p:grpSp>
          <p:sp>
            <p:nvSpPr>
              <p:cNvPr id="6" name="직사각형 5"/>
              <p:cNvSpPr/>
              <p:nvPr/>
            </p:nvSpPr>
            <p:spPr>
              <a:xfrm>
                <a:off x="3056912" y="3008904"/>
                <a:ext cx="360040" cy="10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3" name="그룹 12"/>
            <p:cNvGrpSpPr/>
            <p:nvPr/>
          </p:nvGrpSpPr>
          <p:grpSpPr>
            <a:xfrm>
              <a:off x="1469246" y="5715067"/>
              <a:ext cx="6902866" cy="92240"/>
              <a:chOff x="1469246" y="6010902"/>
              <a:chExt cx="6902866" cy="92240"/>
            </a:xfrm>
          </p:grpSpPr>
          <p:cxnSp>
            <p:nvCxnSpPr>
              <p:cNvPr id="12" name="직선 연결선 11"/>
              <p:cNvCxnSpPr/>
              <p:nvPr/>
            </p:nvCxnSpPr>
            <p:spPr>
              <a:xfrm>
                <a:off x="1469246" y="6010902"/>
                <a:ext cx="6902866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직선 연결선 14"/>
              <p:cNvCxnSpPr/>
              <p:nvPr/>
            </p:nvCxnSpPr>
            <p:spPr>
              <a:xfrm>
                <a:off x="1469246" y="6103142"/>
                <a:ext cx="6902866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8" name="Picture 4"/>
            <p:cNvPicPr>
              <a:picLocks noChangeAspect="1" noChangeArrowheads="1"/>
            </p:cNvPicPr>
            <p:nvPr/>
          </p:nvPicPr>
          <p:blipFill rotWithShape="1">
            <a:blip r:embed="rId3" cstate="print"/>
            <a:srcRect l="82196" t="91311" r="2330" b="-298"/>
            <a:stretch/>
          </p:blipFill>
          <p:spPr bwMode="auto">
            <a:xfrm>
              <a:off x="7113240" y="5877589"/>
              <a:ext cx="1008112" cy="4317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" name="직사각형 28"/>
            <p:cNvSpPr/>
            <p:nvPr/>
          </p:nvSpPr>
          <p:spPr>
            <a:xfrm>
              <a:off x="7113241" y="5860829"/>
              <a:ext cx="1008112" cy="428947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689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대관회원</a:t>
            </a:r>
            <a:r>
              <a:rPr lang="en-US" altLang="ko-KR" dirty="0"/>
              <a:t> </a:t>
            </a:r>
            <a:r>
              <a:rPr lang="ko-KR" altLang="en-US" dirty="0"/>
              <a:t>가입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2.7 </a:t>
            </a:r>
            <a:r>
              <a:rPr lang="ko-KR" altLang="en-US" dirty="0"/>
              <a:t>개인회원 기본정보 입력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 smtClean="0"/>
              <a:t>◆</a:t>
            </a:r>
            <a:r>
              <a:rPr lang="en-US" altLang="ko-KR" b="1" dirty="0" smtClean="0">
                <a:solidFill>
                  <a:srgbClr val="00B0F0"/>
                </a:solidFill>
              </a:rPr>
              <a:t> </a:t>
            </a:r>
            <a:r>
              <a:rPr lang="ko-KR" altLang="en-US" b="1" dirty="0" smtClean="0"/>
              <a:t>개인회원 가입이 완료되었습니다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[</a:t>
            </a:r>
            <a:r>
              <a:rPr lang="ko-KR" altLang="en-US" b="1" dirty="0" smtClean="0"/>
              <a:t>로그인 </a:t>
            </a:r>
            <a:r>
              <a:rPr lang="ko-KR" altLang="en-US" b="1" dirty="0" err="1" smtClean="0"/>
              <a:t>하러가기</a:t>
            </a:r>
            <a:r>
              <a:rPr lang="en-US" altLang="ko-KR" b="1" dirty="0" smtClean="0"/>
              <a:t>] </a:t>
            </a:r>
            <a:r>
              <a:rPr lang="ko-KR" altLang="en-US" b="1" dirty="0" smtClean="0"/>
              <a:t>버튼을 클릭하여 로그인하신 후 대관신청을 하실 수 있습니다</a:t>
            </a:r>
            <a:r>
              <a:rPr lang="en-US" altLang="ko-KR" b="1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13</a:t>
            </a:fld>
            <a:endParaRPr lang="ko-KR" altLang="en-US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9501" y="1394842"/>
            <a:ext cx="7306999" cy="455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4304928" y="5013177"/>
            <a:ext cx="1224136" cy="360040"/>
          </a:xfrm>
          <a:prstGeom prst="rect">
            <a:avLst/>
          </a:pr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40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공연장 대관신청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3.1 </a:t>
            </a:r>
            <a:r>
              <a:rPr lang="ko-KR" altLang="en-US" dirty="0" smtClean="0"/>
              <a:t>메뉴 및 공고확인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 smtClean="0"/>
              <a:t>◆ ① 로그인 하신 후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공연장 대관신청 메뉴를 클릭합니다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r>
              <a:rPr lang="ko-KR" altLang="en-US" b="1" dirty="0" smtClean="0"/>
              <a:t>② 대관공고가 </a:t>
            </a:r>
            <a:r>
              <a:rPr lang="en-US" altLang="ko-KR" b="1" dirty="0" smtClean="0"/>
              <a:t>‘</a:t>
            </a:r>
            <a:r>
              <a:rPr lang="ko-KR" altLang="en-US" b="1" dirty="0" err="1" smtClean="0"/>
              <a:t>접수중</a:t>
            </a:r>
            <a:r>
              <a:rPr lang="en-US" altLang="ko-KR" b="1" dirty="0" smtClean="0"/>
              <a:t>＇</a:t>
            </a:r>
            <a:r>
              <a:rPr lang="ko-KR" altLang="en-US" b="1" dirty="0" smtClean="0"/>
              <a:t>임을 확인한 후 </a:t>
            </a:r>
            <a:r>
              <a:rPr lang="en-US" altLang="ko-KR" b="1" dirty="0" smtClean="0"/>
              <a:t>[</a:t>
            </a:r>
            <a:r>
              <a:rPr lang="ko-KR" altLang="en-US" b="1" dirty="0" smtClean="0"/>
              <a:t>신청하기</a:t>
            </a:r>
            <a:r>
              <a:rPr lang="en-US" altLang="ko-KR" b="1" dirty="0" smtClean="0"/>
              <a:t>] </a:t>
            </a:r>
            <a:r>
              <a:rPr lang="ko-KR" altLang="en-US" b="1" dirty="0" smtClean="0"/>
              <a:t>버튼을 클릭합니다</a:t>
            </a:r>
            <a:r>
              <a:rPr lang="en-US" altLang="ko-KR" b="1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14</a:t>
            </a:fld>
            <a:endParaRPr lang="ko-KR" altLang="en-US" dirty="0"/>
          </a:p>
        </p:txBody>
      </p:sp>
      <p:grpSp>
        <p:nvGrpSpPr>
          <p:cNvPr id="15" name="그룹 14"/>
          <p:cNvGrpSpPr/>
          <p:nvPr/>
        </p:nvGrpSpPr>
        <p:grpSpPr>
          <a:xfrm>
            <a:off x="248447" y="4725144"/>
            <a:ext cx="9210675" cy="1547888"/>
            <a:chOff x="386296" y="3036467"/>
            <a:chExt cx="9210675" cy="1547888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 rotWithShape="1">
            <a:blip r:embed="rId2"/>
            <a:srcRect b="28094"/>
            <a:stretch/>
          </p:blipFill>
          <p:spPr>
            <a:xfrm>
              <a:off x="386296" y="3036467"/>
              <a:ext cx="9210675" cy="1547888"/>
            </a:xfrm>
            <a:prstGeom prst="rect">
              <a:avLst/>
            </a:prstGeom>
          </p:spPr>
        </p:pic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3" cstate="print"/>
            <a:srcRect l="83971" t="42131" r="1" b="46383"/>
            <a:stretch/>
          </p:blipFill>
          <p:spPr bwMode="auto">
            <a:xfrm>
              <a:off x="7729854" y="4245904"/>
              <a:ext cx="1817431" cy="331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552137" y="1330088"/>
            <a:ext cx="1889303" cy="28803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rgbClr val="00B0F0"/>
            </a:solidFill>
            <a:prstDash val="solid"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r>
              <a:rPr lang="ko-KR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좌측 </a:t>
            </a:r>
            <a:r>
              <a:rPr lang="ko-KR" altLang="en-US" sz="11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바로가기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메뉴</a:t>
            </a:r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552138" y="1715023"/>
            <a:ext cx="1889303" cy="2962196"/>
            <a:chOff x="622105" y="1588240"/>
            <a:chExt cx="1889303" cy="2962196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22105" y="1604436"/>
              <a:ext cx="344925" cy="2946000"/>
            </a:xfrm>
            <a:prstGeom prst="rect">
              <a:avLst/>
            </a:prstGeom>
          </p:spPr>
        </p:pic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50135" y="1588240"/>
              <a:ext cx="1461273" cy="2962196"/>
            </a:xfrm>
            <a:prstGeom prst="rect">
              <a:avLst/>
            </a:prstGeom>
          </p:spPr>
        </p:pic>
        <p:sp>
          <p:nvSpPr>
            <p:cNvPr id="21" name="직사각형 20"/>
            <p:cNvSpPr/>
            <p:nvPr/>
          </p:nvSpPr>
          <p:spPr>
            <a:xfrm>
              <a:off x="698905" y="1633073"/>
              <a:ext cx="221358" cy="782223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1136575" y="1916832"/>
              <a:ext cx="1144135" cy="264172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5" name="직사각형 24"/>
          <p:cNvSpPr/>
          <p:nvPr/>
        </p:nvSpPr>
        <p:spPr>
          <a:xfrm>
            <a:off x="6806070" y="5307310"/>
            <a:ext cx="1619589" cy="264172"/>
          </a:xfrm>
          <a:prstGeom prst="rect">
            <a:avLst/>
          </a:pr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6"/>
          <a:srcRect l="749" t="1896" r="1252"/>
          <a:stretch/>
        </p:blipFill>
        <p:spPr>
          <a:xfrm>
            <a:off x="6806070" y="4099499"/>
            <a:ext cx="1589738" cy="982371"/>
          </a:xfrm>
          <a:prstGeom prst="rect">
            <a:avLst/>
          </a:prstGeom>
          <a:ln>
            <a:solidFill>
              <a:srgbClr val="00B0F0"/>
            </a:solidFill>
          </a:ln>
        </p:spPr>
      </p:pic>
      <p:cxnSp>
        <p:nvCxnSpPr>
          <p:cNvPr id="26" name="직선 화살표 연결선 25"/>
          <p:cNvCxnSpPr/>
          <p:nvPr/>
        </p:nvCxnSpPr>
        <p:spPr>
          <a:xfrm flipV="1">
            <a:off x="7600939" y="5080072"/>
            <a:ext cx="0" cy="227238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7600939" y="5931951"/>
            <a:ext cx="1685511" cy="297639"/>
          </a:xfrm>
          <a:prstGeom prst="rect">
            <a:avLst/>
          </a:pr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1885015" y="1898303"/>
            <a:ext cx="325728" cy="306561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00B0F0"/>
                </a:solidFill>
              </a:rPr>
              <a:t>1</a:t>
            </a:r>
            <a:endParaRPr lang="ko-KR" altLang="en-US" b="1" dirty="0">
              <a:solidFill>
                <a:srgbClr val="00B0F0"/>
              </a:solidFill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8977853" y="5736168"/>
            <a:ext cx="325728" cy="306561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00B0F0"/>
                </a:solidFill>
              </a:rPr>
              <a:t>2</a:t>
            </a:r>
            <a:endParaRPr lang="ko-KR" altLang="en-US" b="1" dirty="0">
              <a:solidFill>
                <a:srgbClr val="00B0F0"/>
              </a:solidFill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3168724" y="1341524"/>
            <a:ext cx="5600700" cy="2746026"/>
            <a:chOff x="2824959" y="1341524"/>
            <a:chExt cx="5600700" cy="2746026"/>
          </a:xfrm>
        </p:grpSpPr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824959" y="1830125"/>
              <a:ext cx="5600700" cy="2257425"/>
            </a:xfrm>
            <a:prstGeom prst="rect">
              <a:avLst/>
            </a:prstGeom>
          </p:spPr>
        </p:pic>
        <p:sp>
          <p:nvSpPr>
            <p:cNvPr id="20" name="직사각형 19"/>
            <p:cNvSpPr>
              <a:spLocks noChangeArrowheads="1"/>
            </p:cNvSpPr>
            <p:nvPr/>
          </p:nvSpPr>
          <p:spPr bwMode="auto">
            <a:xfrm>
              <a:off x="2824959" y="1341524"/>
              <a:ext cx="5600700" cy="2880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prstDash val="solid"/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>
                <a:spcBef>
                  <a:spcPct val="0"/>
                </a:spcBef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상단 메뉴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4241703" y="2510664"/>
              <a:ext cx="1215353" cy="264172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33" name="타원 32"/>
            <p:cNvSpPr/>
            <p:nvPr/>
          </p:nvSpPr>
          <p:spPr>
            <a:xfrm>
              <a:off x="5113291" y="2330351"/>
              <a:ext cx="325728" cy="30656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rgbClr val="00B0F0"/>
                  </a:solidFill>
                </a:rPr>
                <a:t>1</a:t>
              </a:r>
              <a:endParaRPr lang="ko-KR" altLang="en-US" b="1" dirty="0">
                <a:solidFill>
                  <a:srgbClr val="00B0F0"/>
                </a:solidFill>
              </a:endParaRPr>
            </a:p>
          </p:txBody>
        </p:sp>
      </p:grpSp>
      <p:sp>
        <p:nvSpPr>
          <p:cNvPr id="34" name="직사각형 33"/>
          <p:cNvSpPr>
            <a:spLocks noChangeArrowheads="1"/>
          </p:cNvSpPr>
          <p:nvPr/>
        </p:nvSpPr>
        <p:spPr bwMode="auto">
          <a:xfrm>
            <a:off x="1839561" y="1352800"/>
            <a:ext cx="1889303" cy="288032"/>
          </a:xfrm>
          <a:prstGeom prst="rect">
            <a:avLst/>
          </a:prstGeom>
          <a:noFill/>
          <a:ln w="6350" algn="ctr">
            <a:noFill/>
            <a:prstDash val="solid"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또는</a:t>
            </a:r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0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3. </a:t>
            </a:r>
            <a:r>
              <a:rPr lang="ko-KR" altLang="en-US" dirty="0"/>
              <a:t>공연장 대관신청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3.2 </a:t>
            </a:r>
            <a:r>
              <a:rPr lang="ko-KR" altLang="en-US" dirty="0" smtClean="0"/>
              <a:t>대관내규 동의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 smtClean="0"/>
              <a:t>◆ 대관내규에 동의하신 후 </a:t>
            </a:r>
            <a:r>
              <a:rPr lang="en-US" altLang="ko-KR" b="1" dirty="0" smtClean="0"/>
              <a:t>[</a:t>
            </a:r>
            <a:r>
              <a:rPr lang="ko-KR" altLang="en-US" b="1" dirty="0" smtClean="0"/>
              <a:t>다음단계</a:t>
            </a:r>
            <a:r>
              <a:rPr lang="en-US" altLang="ko-KR" b="1" dirty="0" smtClean="0"/>
              <a:t>] </a:t>
            </a:r>
            <a:r>
              <a:rPr lang="ko-KR" altLang="en-US" b="1" dirty="0" smtClean="0"/>
              <a:t>버튼을 클릭합니다</a:t>
            </a:r>
            <a:r>
              <a:rPr lang="en-US" altLang="ko-KR" b="1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15</a:t>
            </a:fld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530"/>
          <a:stretch/>
        </p:blipFill>
        <p:spPr>
          <a:xfrm>
            <a:off x="955907" y="1052736"/>
            <a:ext cx="7617104" cy="3956776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7869916" y="4316404"/>
            <a:ext cx="703096" cy="264723"/>
          </a:xfrm>
          <a:prstGeom prst="rect">
            <a:avLst/>
          </a:pr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897216" y="4677898"/>
            <a:ext cx="1512168" cy="263269"/>
          </a:xfrm>
          <a:prstGeom prst="rect">
            <a:avLst/>
          </a:pr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900250" y="4653136"/>
            <a:ext cx="7728419" cy="1686268"/>
            <a:chOff x="900250" y="4754903"/>
            <a:chExt cx="7728419" cy="1686268"/>
          </a:xfrm>
        </p:grpSpPr>
        <p:sp>
          <p:nvSpPr>
            <p:cNvPr id="6" name="직사각형 5"/>
            <p:cNvSpPr>
              <a:spLocks noChangeArrowheads="1"/>
            </p:cNvSpPr>
            <p:nvPr/>
          </p:nvSpPr>
          <p:spPr bwMode="auto">
            <a:xfrm>
              <a:off x="900250" y="5101936"/>
              <a:ext cx="7728419" cy="133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round/>
              <a:headEnd/>
              <a:tailEnd/>
            </a:ln>
          </p:spPr>
          <p:txBody>
            <a:bodyPr wrap="none" anchor="t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  <a:spcBef>
                  <a:spcPct val="0"/>
                </a:spcBef>
              </a:pP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-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신청 시 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[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다음단계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]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버튼을 클릭할 때 마다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,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입력한 내용은 임시저장 됩니다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.</a:t>
              </a:r>
            </a:p>
            <a:p>
              <a:pPr algn="l">
                <a:lnSpc>
                  <a:spcPct val="150000"/>
                </a:lnSpc>
                <a:spcBef>
                  <a:spcPct val="0"/>
                </a:spcBef>
              </a:pP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-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공고목록에서 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[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신청하기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]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버튼 클릭 시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,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임시 저장된 신청내역이 있으면 임시저장 된 신청내역이 나타납니다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.</a:t>
              </a:r>
            </a:p>
            <a:p>
              <a:pPr algn="l">
                <a:lnSpc>
                  <a:spcPct val="150000"/>
                </a:lnSpc>
                <a:spcBef>
                  <a:spcPct val="0"/>
                </a:spcBef>
              </a:pP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-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신청정보는 접수기간 동안에는 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'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대관신청내역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'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메뉴에서 수정 가능합니다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. </a:t>
              </a:r>
            </a:p>
            <a:p>
              <a:pPr algn="l">
                <a:lnSpc>
                  <a:spcPct val="150000"/>
                </a:lnSpc>
                <a:spcBef>
                  <a:spcPct val="0"/>
                </a:spcBef>
              </a:pP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-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대관심의는 접수기간이 종료 후 시작되며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,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심의결과는 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"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담당자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"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메일로 통보되며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, '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대관신청내역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'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에서 확인하실 수 있습니다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.</a:t>
              </a:r>
            </a:p>
            <a:p>
              <a:pPr algn="l">
                <a:lnSpc>
                  <a:spcPct val="150000"/>
                </a:lnSpc>
                <a:spcBef>
                  <a:spcPct val="0"/>
                </a:spcBef>
              </a:pP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-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첨부서류는 신청접수완료 후 해당 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'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대관신청내역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'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에서 필히 등록해 주시기 바랍니다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. </a:t>
              </a:r>
              <a:endPara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</a:endParaRPr>
            </a:p>
          </p:txBody>
        </p:sp>
        <p:sp>
          <p:nvSpPr>
            <p:cNvPr id="9" name="직사각형 8"/>
            <p:cNvSpPr>
              <a:spLocks noChangeArrowheads="1"/>
            </p:cNvSpPr>
            <p:nvPr/>
          </p:nvSpPr>
          <p:spPr bwMode="auto">
            <a:xfrm>
              <a:off x="905131" y="4754903"/>
              <a:ext cx="650699" cy="34703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round/>
              <a:headEnd/>
              <a:tailEnd/>
            </a:ln>
          </p:spPr>
          <p:txBody>
            <a:bodyPr wrap="none" anchor="t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  <a:spcBef>
                  <a:spcPct val="0"/>
                </a:spcBef>
              </a:pPr>
              <a:r>
                <a:rPr kumimoji="0"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※ </a:t>
              </a:r>
              <a:r>
                <a:rPr kumimoji="0"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참고</a:t>
              </a:r>
              <a:endPara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689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3. </a:t>
            </a:r>
            <a:r>
              <a:rPr lang="ko-KR" altLang="en-US" dirty="0"/>
              <a:t>공연장 대관신청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3.3 </a:t>
            </a:r>
            <a:r>
              <a:rPr lang="ko-KR" altLang="en-US" dirty="0" smtClean="0"/>
              <a:t>기본정보 작성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ko-KR" altLang="en-US" b="1" dirty="0" smtClean="0"/>
              <a:t>◆ 신청인 및 공연 기본정보를 입력한 후</a:t>
            </a:r>
            <a:r>
              <a:rPr lang="en-US" altLang="ko-KR" b="1" dirty="0" smtClean="0"/>
              <a:t>, [</a:t>
            </a:r>
            <a:r>
              <a:rPr lang="ko-KR" altLang="en-US" b="1" dirty="0" smtClean="0"/>
              <a:t>다음단계</a:t>
            </a:r>
            <a:r>
              <a:rPr lang="en-US" altLang="ko-KR" b="1" dirty="0" smtClean="0"/>
              <a:t>] </a:t>
            </a:r>
            <a:r>
              <a:rPr lang="ko-KR" altLang="en-US" b="1" dirty="0" smtClean="0"/>
              <a:t>버튼을 클릭합니다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 smtClean="0"/>
              <a:t>    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모든 입력항목은 필수입니다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endParaRPr lang="en-US" altLang="ko-KR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ko-K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</a:t>
            </a:r>
            <a:r>
              <a:rPr lang="ko-KR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해당사항이 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없으면 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‘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없음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‘, 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아직 정해지지 않았으면 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‘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미정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’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으로 기입해주시기 바랍니다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16</a:t>
            </a:fld>
            <a:endParaRPr lang="ko-KR" altLang="en-US" dirty="0"/>
          </a:p>
        </p:txBody>
      </p:sp>
      <p:grpSp>
        <p:nvGrpSpPr>
          <p:cNvPr id="15" name="그룹 14"/>
          <p:cNvGrpSpPr/>
          <p:nvPr/>
        </p:nvGrpSpPr>
        <p:grpSpPr>
          <a:xfrm>
            <a:off x="175890" y="1912544"/>
            <a:ext cx="3104068" cy="3880779"/>
            <a:chOff x="175888" y="1772817"/>
            <a:chExt cx="2967275" cy="3709757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6358" y="1772817"/>
              <a:ext cx="2956805" cy="945934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6359" y="3717044"/>
              <a:ext cx="2956804" cy="1765530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5888" y="2834816"/>
              <a:ext cx="2941015" cy="772358"/>
            </a:xfrm>
            <a:prstGeom prst="rect">
              <a:avLst/>
            </a:prstGeom>
          </p:spPr>
        </p:pic>
      </p:grpSp>
      <p:grpSp>
        <p:nvGrpSpPr>
          <p:cNvPr id="14" name="그룹 13"/>
          <p:cNvGrpSpPr/>
          <p:nvPr/>
        </p:nvGrpSpPr>
        <p:grpSpPr>
          <a:xfrm>
            <a:off x="3298847" y="1912544"/>
            <a:ext cx="3222105" cy="3934717"/>
            <a:chOff x="3482102" y="1678112"/>
            <a:chExt cx="2973067" cy="3630601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98364" y="1678112"/>
              <a:ext cx="2956805" cy="1849536"/>
            </a:xfrm>
            <a:prstGeom prst="rect">
              <a:avLst/>
            </a:prstGeom>
          </p:spPr>
        </p:pic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82102" y="3538046"/>
              <a:ext cx="2939918" cy="1770667"/>
            </a:xfrm>
            <a:prstGeom prst="rect">
              <a:avLst/>
            </a:prstGeom>
          </p:spPr>
        </p:pic>
      </p:grpSp>
      <p:grpSp>
        <p:nvGrpSpPr>
          <p:cNvPr id="16" name="그룹 15"/>
          <p:cNvGrpSpPr/>
          <p:nvPr/>
        </p:nvGrpSpPr>
        <p:grpSpPr>
          <a:xfrm>
            <a:off x="6577567" y="2030159"/>
            <a:ext cx="3168352" cy="3162153"/>
            <a:chOff x="6422020" y="3908261"/>
            <a:chExt cx="2923468" cy="2917748"/>
          </a:xfrm>
        </p:grpSpPr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426925" y="3908261"/>
              <a:ext cx="2918563" cy="1659037"/>
            </a:xfrm>
            <a:prstGeom prst="rect">
              <a:avLst/>
            </a:prstGeom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422020" y="5701129"/>
              <a:ext cx="2923468" cy="1124880"/>
            </a:xfrm>
            <a:prstGeom prst="rect">
              <a:avLst/>
            </a:prstGeom>
          </p:spPr>
        </p:pic>
      </p:grpSp>
      <p:sp>
        <p:nvSpPr>
          <p:cNvPr id="18" name="직사각형 17"/>
          <p:cNvSpPr/>
          <p:nvPr/>
        </p:nvSpPr>
        <p:spPr>
          <a:xfrm>
            <a:off x="9345488" y="5035887"/>
            <a:ext cx="361796" cy="177686"/>
          </a:xfrm>
          <a:prstGeom prst="rect">
            <a:avLst/>
          </a:pr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41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3. </a:t>
            </a:r>
            <a:r>
              <a:rPr lang="ko-KR" altLang="en-US" dirty="0"/>
              <a:t>공연장 대관신청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3.4 </a:t>
            </a:r>
            <a:r>
              <a:rPr lang="ko-KR" altLang="en-US" dirty="0" smtClean="0"/>
              <a:t>대관일정 작성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45244" y="692695"/>
            <a:ext cx="9144260" cy="1918503"/>
          </a:xfrm>
        </p:spPr>
        <p:txBody>
          <a:bodyPr>
            <a:noAutofit/>
          </a:bodyPr>
          <a:lstStyle/>
          <a:p>
            <a:r>
              <a:rPr lang="ko-KR" altLang="en-US" b="1" dirty="0" smtClean="0"/>
              <a:t>◆ 대관신청일자를 추가한 후</a:t>
            </a:r>
            <a:r>
              <a:rPr lang="en-US" altLang="ko-KR" b="1" dirty="0" smtClean="0"/>
              <a:t>, [</a:t>
            </a:r>
            <a:r>
              <a:rPr lang="ko-KR" altLang="en-US" b="1" dirty="0" smtClean="0"/>
              <a:t>다음단계</a:t>
            </a:r>
            <a:r>
              <a:rPr lang="en-US" altLang="ko-KR" b="1" dirty="0" smtClean="0"/>
              <a:t>] </a:t>
            </a:r>
            <a:r>
              <a:rPr lang="ko-KR" altLang="en-US" b="1" dirty="0" smtClean="0"/>
              <a:t>버튼을 클릭합니다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r>
              <a:rPr lang="ko-KR" altLang="en-US" b="1" dirty="0" smtClean="0"/>
              <a:t>대관신청 시에는 대관일자만 선택합니다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r>
              <a:rPr lang="ko-KR" altLang="en-US" b="1" dirty="0" smtClean="0"/>
              <a:t>세부작업일정은 대관승인 이후에 신청내역에서 등록하셔야 합니다</a:t>
            </a:r>
            <a:r>
              <a:rPr lang="en-US" altLang="ko-KR" b="1" dirty="0" smtClean="0"/>
              <a:t>.</a:t>
            </a:r>
          </a:p>
          <a:p>
            <a:r>
              <a:rPr lang="en-US" altLang="ko-KR" sz="1200" b="1" dirty="0" smtClean="0"/>
              <a:t>     </a:t>
            </a:r>
            <a:endParaRPr lang="ko-KR" altLang="en-US" sz="12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17</a:t>
            </a:fld>
            <a:endParaRPr lang="ko-KR" altLang="en-US" dirty="0"/>
          </a:p>
        </p:txBody>
      </p:sp>
      <p:grpSp>
        <p:nvGrpSpPr>
          <p:cNvPr id="45" name="그룹 44"/>
          <p:cNvGrpSpPr/>
          <p:nvPr/>
        </p:nvGrpSpPr>
        <p:grpSpPr>
          <a:xfrm>
            <a:off x="560512" y="2565993"/>
            <a:ext cx="6766776" cy="3818777"/>
            <a:chOff x="186358" y="2636911"/>
            <a:chExt cx="6766776" cy="3818777"/>
          </a:xfrm>
        </p:grpSpPr>
        <p:grpSp>
          <p:nvGrpSpPr>
            <p:cNvPr id="17" name="그룹 16"/>
            <p:cNvGrpSpPr/>
            <p:nvPr/>
          </p:nvGrpSpPr>
          <p:grpSpPr>
            <a:xfrm>
              <a:off x="186358" y="2636911"/>
              <a:ext cx="6766776" cy="3818777"/>
              <a:chOff x="210965" y="1176245"/>
              <a:chExt cx="7313289" cy="4127198"/>
            </a:xfrm>
          </p:grpSpPr>
          <p:pic>
            <p:nvPicPr>
              <p:cNvPr id="5" name="그림 4"/>
              <p:cNvPicPr>
                <a:picLocks noChangeAspect="1"/>
              </p:cNvPicPr>
              <p:nvPr/>
            </p:nvPicPr>
            <p:blipFill rotWithShape="1">
              <a:blip r:embed="rId2"/>
              <a:srcRect t="8599"/>
              <a:stretch/>
            </p:blipFill>
            <p:spPr>
              <a:xfrm>
                <a:off x="210965" y="1176245"/>
                <a:ext cx="7313289" cy="4127198"/>
              </a:xfrm>
              <a:prstGeom prst="rect">
                <a:avLst/>
              </a:prstGeom>
            </p:spPr>
          </p:pic>
          <p:sp>
            <p:nvSpPr>
              <p:cNvPr id="16" name="직사각형 15"/>
              <p:cNvSpPr/>
              <p:nvPr/>
            </p:nvSpPr>
            <p:spPr>
              <a:xfrm>
                <a:off x="4614154" y="1879876"/>
                <a:ext cx="2898195" cy="2400089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</p:grpSp>
        <p:sp>
          <p:nvSpPr>
            <p:cNvPr id="43" name="직사각형 42"/>
            <p:cNvSpPr/>
            <p:nvPr/>
          </p:nvSpPr>
          <p:spPr>
            <a:xfrm>
              <a:off x="6127380" y="6168210"/>
              <a:ext cx="648976" cy="269616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44" name="직사각형 43"/>
          <p:cNvSpPr>
            <a:spLocks noChangeArrowheads="1"/>
          </p:cNvSpPr>
          <p:nvPr/>
        </p:nvSpPr>
        <p:spPr bwMode="auto">
          <a:xfrm>
            <a:off x="674258" y="1655925"/>
            <a:ext cx="4615502" cy="61832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rgbClr val="00B0F0"/>
            </a:solidFill>
            <a:prstDash val="solid"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 algn="l"/>
            <a:r>
              <a:rPr lang="en-US" altLang="ko-KR" sz="1100" dirty="0" smtClean="0"/>
              <a:t>① </a:t>
            </a:r>
            <a:r>
              <a:rPr lang="ko-KR" altLang="en-US" sz="1100" dirty="0"/>
              <a:t>대관신청 기간 </a:t>
            </a:r>
            <a:r>
              <a:rPr lang="ko-KR" altLang="en-US" sz="1100" dirty="0" smtClean="0"/>
              <a:t>선택  </a:t>
            </a:r>
            <a:r>
              <a:rPr lang="en-US" altLang="ko-KR" sz="1100" dirty="0" smtClean="0"/>
              <a:t>&gt;  ② </a:t>
            </a:r>
            <a:r>
              <a:rPr lang="en-US" altLang="ko-KR" sz="1100" dirty="0"/>
              <a:t>[</a:t>
            </a:r>
            <a:r>
              <a:rPr lang="ko-KR" altLang="en-US" sz="1100" dirty="0"/>
              <a:t>준비</a:t>
            </a:r>
            <a:r>
              <a:rPr lang="en-US" altLang="ko-KR" sz="1100" dirty="0"/>
              <a:t>/</a:t>
            </a:r>
            <a:r>
              <a:rPr lang="ko-KR" altLang="en-US" sz="1100" dirty="0"/>
              <a:t>연습</a:t>
            </a:r>
            <a:r>
              <a:rPr lang="en-US" altLang="ko-KR" sz="1100" dirty="0"/>
              <a:t>/</a:t>
            </a:r>
            <a:r>
              <a:rPr lang="ko-KR" altLang="en-US" sz="1100" dirty="0"/>
              <a:t>공연</a:t>
            </a:r>
            <a:r>
              <a:rPr lang="en-US" altLang="ko-KR" sz="1100" dirty="0"/>
              <a:t>/</a:t>
            </a:r>
            <a:r>
              <a:rPr lang="ko-KR" altLang="en-US" sz="1100" dirty="0"/>
              <a:t>휴무</a:t>
            </a:r>
            <a:r>
              <a:rPr lang="en-US" altLang="ko-KR" sz="1100" dirty="0"/>
              <a:t>] </a:t>
            </a:r>
            <a:r>
              <a:rPr lang="ko-KR" altLang="en-US" sz="1100" dirty="0"/>
              <a:t>선택</a:t>
            </a:r>
            <a:endParaRPr lang="en-US" altLang="ko-KR" sz="1100" dirty="0"/>
          </a:p>
          <a:p>
            <a:pPr algn="l"/>
            <a:r>
              <a:rPr lang="en-US" altLang="ko-KR" sz="1100" dirty="0" smtClean="0"/>
              <a:t>③ </a:t>
            </a:r>
            <a:r>
              <a:rPr lang="en-US" altLang="ko-KR" sz="1100" dirty="0"/>
              <a:t>[</a:t>
            </a:r>
            <a:r>
              <a:rPr lang="ko-KR" altLang="en-US" sz="1100" dirty="0"/>
              <a:t>일정추가</a:t>
            </a:r>
            <a:r>
              <a:rPr lang="en-US" altLang="ko-KR" sz="1100" dirty="0"/>
              <a:t>]</a:t>
            </a:r>
            <a:r>
              <a:rPr lang="ko-KR" altLang="en-US" sz="1100" dirty="0"/>
              <a:t>버튼 </a:t>
            </a:r>
            <a:r>
              <a:rPr lang="ko-KR" altLang="en-US" sz="1100" dirty="0" smtClean="0"/>
              <a:t>클릭 </a:t>
            </a:r>
            <a:r>
              <a:rPr lang="en-US" altLang="ko-KR" sz="1100" dirty="0" smtClean="0"/>
              <a:t>&gt; ④ </a:t>
            </a:r>
            <a:r>
              <a:rPr lang="ko-KR" altLang="en-US" sz="1100" dirty="0"/>
              <a:t>내역 </a:t>
            </a:r>
            <a:r>
              <a:rPr lang="ko-KR" altLang="en-US" sz="1100" dirty="0" smtClean="0"/>
              <a:t>확인 </a:t>
            </a:r>
            <a:r>
              <a:rPr lang="en-US" altLang="ko-KR" sz="1100" dirty="0" smtClean="0"/>
              <a:t>&gt; ⑤ </a:t>
            </a:r>
            <a:r>
              <a:rPr lang="en-US" altLang="ko-KR" sz="1100" dirty="0"/>
              <a:t>[</a:t>
            </a:r>
            <a:r>
              <a:rPr lang="ko-KR" altLang="en-US" sz="1100" dirty="0"/>
              <a:t>다음단계</a:t>
            </a:r>
            <a:r>
              <a:rPr lang="en-US" altLang="ko-KR" sz="1100" dirty="0"/>
              <a:t>] </a:t>
            </a:r>
            <a:r>
              <a:rPr lang="ko-KR" altLang="en-US" sz="1100" dirty="0"/>
              <a:t>버튼 클릭</a:t>
            </a:r>
          </a:p>
        </p:txBody>
      </p:sp>
      <p:grpSp>
        <p:nvGrpSpPr>
          <p:cNvPr id="40" name="그룹 39"/>
          <p:cNvGrpSpPr/>
          <p:nvPr/>
        </p:nvGrpSpPr>
        <p:grpSpPr>
          <a:xfrm>
            <a:off x="5727019" y="1114392"/>
            <a:ext cx="3527250" cy="3899806"/>
            <a:chOff x="6274794" y="1985899"/>
            <a:chExt cx="3527250" cy="3899806"/>
          </a:xfrm>
        </p:grpSpPr>
        <p:grpSp>
          <p:nvGrpSpPr>
            <p:cNvPr id="39" name="그룹 38"/>
            <p:cNvGrpSpPr/>
            <p:nvPr/>
          </p:nvGrpSpPr>
          <p:grpSpPr>
            <a:xfrm>
              <a:off x="6274794" y="1985899"/>
              <a:ext cx="3527250" cy="3899806"/>
              <a:chOff x="5962254" y="1959022"/>
              <a:chExt cx="3527250" cy="3899806"/>
            </a:xfrm>
          </p:grpSpPr>
          <p:grpSp>
            <p:nvGrpSpPr>
              <p:cNvPr id="28" name="그룹 27"/>
              <p:cNvGrpSpPr/>
              <p:nvPr/>
            </p:nvGrpSpPr>
            <p:grpSpPr>
              <a:xfrm>
                <a:off x="6012894" y="2219152"/>
                <a:ext cx="3476610" cy="3639676"/>
                <a:chOff x="5827954" y="1394264"/>
                <a:chExt cx="3816424" cy="3995428"/>
              </a:xfrm>
            </p:grpSpPr>
            <p:grpSp>
              <p:nvGrpSpPr>
                <p:cNvPr id="15" name="그룹 14"/>
                <p:cNvGrpSpPr/>
                <p:nvPr/>
              </p:nvGrpSpPr>
              <p:grpSpPr>
                <a:xfrm>
                  <a:off x="5827954" y="1394264"/>
                  <a:ext cx="3816424" cy="3995428"/>
                  <a:chOff x="5226859" y="1251552"/>
                  <a:chExt cx="3419485" cy="3579871"/>
                </a:xfrm>
              </p:grpSpPr>
              <p:grpSp>
                <p:nvGrpSpPr>
                  <p:cNvPr id="8" name="그룹 7"/>
                  <p:cNvGrpSpPr/>
                  <p:nvPr/>
                </p:nvGrpSpPr>
                <p:grpSpPr>
                  <a:xfrm>
                    <a:off x="5226859" y="1251552"/>
                    <a:ext cx="3419485" cy="3579871"/>
                    <a:chOff x="6070055" y="2099649"/>
                    <a:chExt cx="3419485" cy="3579871"/>
                  </a:xfrm>
                </p:grpSpPr>
                <p:pic>
                  <p:nvPicPr>
                    <p:cNvPr id="6" name="그림 5"/>
                    <p:cNvPicPr>
                      <a:picLocks noChangeAspect="1"/>
                    </p:cNvPicPr>
                    <p:nvPr/>
                  </p:nvPicPr>
                  <p:blipFill>
                    <a:blip r:embed="rId3"/>
                    <a:stretch>
                      <a:fillRect/>
                    </a:stretch>
                  </p:blipFill>
                  <p:spPr>
                    <a:xfrm>
                      <a:off x="6070055" y="2589517"/>
                      <a:ext cx="3419485" cy="3090003"/>
                    </a:xfrm>
                    <a:prstGeom prst="rect">
                      <a:avLst/>
                    </a:prstGeom>
                    <a:ln>
                      <a:solidFill>
                        <a:srgbClr val="00B0F0"/>
                      </a:solidFill>
                    </a:ln>
                  </p:spPr>
                </p:pic>
                <p:pic>
                  <p:nvPicPr>
                    <p:cNvPr id="7" name="그림 6"/>
                    <p:cNvPicPr>
                      <a:picLocks noChangeAspect="1"/>
                    </p:cNvPicPr>
                    <p:nvPr/>
                  </p:nvPicPr>
                  <p:blipFill rotWithShape="1">
                    <a:blip r:embed="rId4"/>
                    <a:srcRect l="13263" t="5182" r="7159" b="8616"/>
                    <a:stretch/>
                  </p:blipFill>
                  <p:spPr>
                    <a:xfrm>
                      <a:off x="8670408" y="2099649"/>
                      <a:ext cx="432047" cy="747182"/>
                    </a:xfrm>
                    <a:prstGeom prst="rect">
                      <a:avLst/>
                    </a:prstGeom>
                    <a:ln>
                      <a:solidFill>
                        <a:srgbClr val="00B0F0"/>
                      </a:solidFill>
                    </a:ln>
                  </p:spPr>
                </p:pic>
              </p:grpSp>
              <p:sp>
                <p:nvSpPr>
                  <p:cNvPr id="14" name="직사각형 13"/>
                  <p:cNvSpPr/>
                  <p:nvPr/>
                </p:nvSpPr>
                <p:spPr>
                  <a:xfrm>
                    <a:off x="5961112" y="2297474"/>
                    <a:ext cx="1944216" cy="1710440"/>
                  </a:xfrm>
                  <a:prstGeom prst="rect">
                    <a:avLst/>
                  </a:prstGeom>
                  <a:noFill/>
                  <a:ln w="6350">
                    <a:solidFill>
                      <a:srgbClr val="00B0F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  <p:sp>
              <p:nvSpPr>
                <p:cNvPr id="20" name="직사각형 19"/>
                <p:cNvSpPr/>
                <p:nvPr/>
              </p:nvSpPr>
              <p:spPr>
                <a:xfrm>
                  <a:off x="6647440" y="2315056"/>
                  <a:ext cx="2082720" cy="246542"/>
                </a:xfrm>
                <a:prstGeom prst="rect">
                  <a:avLst/>
                </a:prstGeom>
                <a:noFill/>
                <a:ln w="19050">
                  <a:solidFill>
                    <a:srgbClr val="00B0F0"/>
                  </a:soli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tx2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21" name="직사각형 20"/>
                <p:cNvSpPr/>
                <p:nvPr/>
              </p:nvSpPr>
              <p:spPr>
                <a:xfrm>
                  <a:off x="8730160" y="2315056"/>
                  <a:ext cx="482200" cy="246542"/>
                </a:xfrm>
                <a:prstGeom prst="rect">
                  <a:avLst/>
                </a:prstGeom>
                <a:noFill/>
                <a:ln w="19050">
                  <a:solidFill>
                    <a:srgbClr val="00B0F0"/>
                  </a:soli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tx2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22" name="직사각형 21"/>
                <p:cNvSpPr/>
                <p:nvPr/>
              </p:nvSpPr>
              <p:spPr>
                <a:xfrm>
                  <a:off x="5924140" y="2522530"/>
                  <a:ext cx="723300" cy="285610"/>
                </a:xfrm>
                <a:prstGeom prst="rect">
                  <a:avLst/>
                </a:prstGeom>
                <a:noFill/>
                <a:ln w="19050">
                  <a:solidFill>
                    <a:srgbClr val="00B0F0"/>
                  </a:soli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tx2">
                        <a:lumMod val="75000"/>
                      </a:schemeClr>
                    </a:solidFill>
                  </a:endParaRPr>
                </a:p>
              </p:txBody>
            </p:sp>
          </p:grpSp>
          <p:sp>
            <p:nvSpPr>
              <p:cNvPr id="35" name="타원 34"/>
              <p:cNvSpPr/>
              <p:nvPr/>
            </p:nvSpPr>
            <p:spPr>
              <a:xfrm>
                <a:off x="6759413" y="2881542"/>
                <a:ext cx="252178" cy="23733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400" b="1" dirty="0" smtClean="0">
                    <a:solidFill>
                      <a:srgbClr val="00B0F0"/>
                    </a:solidFill>
                  </a:rPr>
                  <a:t>1</a:t>
                </a:r>
                <a:endParaRPr lang="ko-KR" altLang="en-US" sz="1400" b="1" dirty="0">
                  <a:solidFill>
                    <a:srgbClr val="00B0F0"/>
                  </a:solidFill>
                </a:endParaRPr>
              </a:p>
            </p:txBody>
          </p:sp>
          <p:sp>
            <p:nvSpPr>
              <p:cNvPr id="36" name="타원 35"/>
              <p:cNvSpPr/>
              <p:nvPr/>
            </p:nvSpPr>
            <p:spPr>
              <a:xfrm>
                <a:off x="8736109" y="1959022"/>
                <a:ext cx="257487" cy="24233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400" b="1" dirty="0" smtClean="0">
                    <a:solidFill>
                      <a:srgbClr val="00B0F0"/>
                    </a:solidFill>
                  </a:rPr>
                  <a:t>2</a:t>
                </a:r>
                <a:endParaRPr lang="ko-KR" altLang="en-US" sz="1400" b="1" dirty="0">
                  <a:solidFill>
                    <a:srgbClr val="00B0F0"/>
                  </a:solidFill>
                </a:endParaRPr>
              </a:p>
            </p:txBody>
          </p:sp>
          <p:sp>
            <p:nvSpPr>
              <p:cNvPr id="37" name="타원 36"/>
              <p:cNvSpPr/>
              <p:nvPr/>
            </p:nvSpPr>
            <p:spPr>
              <a:xfrm>
                <a:off x="5962254" y="3246641"/>
                <a:ext cx="257487" cy="24233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400" b="1" dirty="0" smtClean="0">
                    <a:solidFill>
                      <a:srgbClr val="00B0F0"/>
                    </a:solidFill>
                  </a:rPr>
                  <a:t>3</a:t>
                </a:r>
                <a:endParaRPr lang="ko-KR" altLang="en-US" sz="1400" b="1" dirty="0">
                  <a:solidFill>
                    <a:srgbClr val="00B0F0"/>
                  </a:solidFill>
                </a:endParaRPr>
              </a:p>
            </p:txBody>
          </p:sp>
          <p:sp>
            <p:nvSpPr>
              <p:cNvPr id="38" name="타원 37"/>
              <p:cNvSpPr/>
              <p:nvPr/>
            </p:nvSpPr>
            <p:spPr>
              <a:xfrm>
                <a:off x="6105128" y="4293096"/>
                <a:ext cx="257487" cy="24233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400" b="1" dirty="0" smtClean="0">
                    <a:solidFill>
                      <a:srgbClr val="00B0F0"/>
                    </a:solidFill>
                  </a:rPr>
                  <a:t>4</a:t>
                </a:r>
                <a:endParaRPr lang="ko-KR" altLang="en-US" sz="1400" b="1" dirty="0">
                  <a:solidFill>
                    <a:srgbClr val="00B0F0"/>
                  </a:solidFill>
                </a:endParaRPr>
              </a:p>
            </p:txBody>
          </p:sp>
        </p:grpSp>
        <p:sp>
          <p:nvSpPr>
            <p:cNvPr id="27" name="직사각형 26"/>
            <p:cNvSpPr/>
            <p:nvPr/>
          </p:nvSpPr>
          <p:spPr>
            <a:xfrm>
              <a:off x="6413056" y="3613829"/>
              <a:ext cx="658898" cy="714587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cxnSp>
        <p:nvCxnSpPr>
          <p:cNvPr id="18" name="직선 화살표 연결선 17"/>
          <p:cNvCxnSpPr/>
          <p:nvPr/>
        </p:nvCxnSpPr>
        <p:spPr>
          <a:xfrm flipV="1">
            <a:off x="4888993" y="2176284"/>
            <a:ext cx="831020" cy="1007611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005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3. </a:t>
            </a:r>
            <a:r>
              <a:rPr lang="ko-KR" altLang="en-US" dirty="0"/>
              <a:t>공연장 대관신청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3.5 </a:t>
            </a:r>
            <a:r>
              <a:rPr lang="ko-KR" altLang="en-US" dirty="0" smtClean="0"/>
              <a:t>대관신청 완료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/>
              <a:t>◆ </a:t>
            </a:r>
            <a:r>
              <a:rPr lang="ko-KR" altLang="en-US" b="1" dirty="0" smtClean="0"/>
              <a:t>대관신청이 완료되었습니다</a:t>
            </a:r>
            <a:r>
              <a:rPr lang="en-US" altLang="ko-KR" b="1" dirty="0" smtClean="0"/>
              <a:t>. </a:t>
            </a:r>
            <a:r>
              <a:rPr lang="ko-KR" altLang="en-US" b="1" dirty="0" smtClean="0"/>
              <a:t>신청내역은 </a:t>
            </a:r>
            <a:r>
              <a:rPr lang="en-US" altLang="ko-KR" b="1" dirty="0" smtClean="0"/>
              <a:t>‘</a:t>
            </a:r>
            <a:r>
              <a:rPr lang="ko-KR" altLang="en-US" b="1" dirty="0" smtClean="0"/>
              <a:t>대관신청내역</a:t>
            </a:r>
            <a:r>
              <a:rPr lang="en-US" altLang="ko-KR" b="1" dirty="0" smtClean="0"/>
              <a:t>‘ </a:t>
            </a:r>
            <a:r>
              <a:rPr lang="ko-KR" altLang="en-US" b="1" dirty="0" smtClean="0"/>
              <a:t>메뉴에서 확인 가능합니다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r>
              <a:rPr lang="ko-KR" altLang="en-US" b="1" dirty="0" smtClean="0"/>
              <a:t>접수완료 후 반드시 첨부문서를 등록해 주시기 바랍니다</a:t>
            </a:r>
            <a:r>
              <a:rPr lang="en-US" altLang="ko-KR" b="1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18</a:t>
            </a:fld>
            <a:endParaRPr lang="ko-KR" altLang="en-US" dirty="0"/>
          </a:p>
        </p:txBody>
      </p:sp>
      <p:sp>
        <p:nvSpPr>
          <p:cNvPr id="22" name="직사각형 21"/>
          <p:cNvSpPr/>
          <p:nvPr/>
        </p:nvSpPr>
        <p:spPr>
          <a:xfrm>
            <a:off x="1424608" y="4181842"/>
            <a:ext cx="288031" cy="1462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4" name="그룹 33"/>
          <p:cNvGrpSpPr/>
          <p:nvPr/>
        </p:nvGrpSpPr>
        <p:grpSpPr>
          <a:xfrm>
            <a:off x="480044" y="3367347"/>
            <a:ext cx="5154333" cy="1995300"/>
            <a:chOff x="519062" y="3375582"/>
            <a:chExt cx="5154333" cy="1995300"/>
          </a:xfrm>
        </p:grpSpPr>
        <p:grpSp>
          <p:nvGrpSpPr>
            <p:cNvPr id="20" name="그룹 19"/>
            <p:cNvGrpSpPr/>
            <p:nvPr/>
          </p:nvGrpSpPr>
          <p:grpSpPr>
            <a:xfrm>
              <a:off x="519062" y="3501007"/>
              <a:ext cx="5154333" cy="1869875"/>
              <a:chOff x="345244" y="3541165"/>
              <a:chExt cx="4320795" cy="1567486"/>
            </a:xfrm>
          </p:grpSpPr>
          <p:grpSp>
            <p:nvGrpSpPr>
              <p:cNvPr id="18" name="그룹 17"/>
              <p:cNvGrpSpPr/>
              <p:nvPr/>
            </p:nvGrpSpPr>
            <p:grpSpPr>
              <a:xfrm>
                <a:off x="345244" y="3541165"/>
                <a:ext cx="4320795" cy="1567486"/>
                <a:chOff x="345244" y="3541165"/>
                <a:chExt cx="4320795" cy="1567486"/>
              </a:xfrm>
            </p:grpSpPr>
            <p:pic>
              <p:nvPicPr>
                <p:cNvPr id="9" name="그림 8"/>
                <p:cNvPicPr>
                  <a:picLocks noChangeAspect="1"/>
                </p:cNvPicPr>
                <p:nvPr/>
              </p:nvPicPr>
              <p:blipFill rotWithShape="1">
                <a:blip r:embed="rId2"/>
                <a:srcRect b="76937"/>
                <a:stretch/>
              </p:blipFill>
              <p:spPr>
                <a:xfrm>
                  <a:off x="345244" y="3541165"/>
                  <a:ext cx="4319724" cy="679923"/>
                </a:xfrm>
                <a:prstGeom prst="rect">
                  <a:avLst/>
                </a:prstGeom>
              </p:spPr>
            </p:pic>
            <p:pic>
              <p:nvPicPr>
                <p:cNvPr id="17" name="그림 16"/>
                <p:cNvPicPr>
                  <a:picLocks noChangeAspect="1"/>
                </p:cNvPicPr>
                <p:nvPr/>
              </p:nvPicPr>
              <p:blipFill rotWithShape="1">
                <a:blip r:embed="rId2"/>
                <a:srcRect l="212" t="70037" r="-212" b="-143"/>
                <a:stretch/>
              </p:blipFill>
              <p:spPr>
                <a:xfrm>
                  <a:off x="346315" y="4221088"/>
                  <a:ext cx="4319724" cy="887563"/>
                </a:xfrm>
                <a:prstGeom prst="rect">
                  <a:avLst/>
                </a:prstGeom>
              </p:spPr>
            </p:pic>
          </p:grpSp>
          <p:sp>
            <p:nvSpPr>
              <p:cNvPr id="19" name="직사각형 18"/>
              <p:cNvSpPr/>
              <p:nvPr/>
            </p:nvSpPr>
            <p:spPr>
              <a:xfrm>
                <a:off x="4122507" y="4127116"/>
                <a:ext cx="241452" cy="12257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3" name="직사각형 22"/>
            <p:cNvSpPr/>
            <p:nvPr/>
          </p:nvSpPr>
          <p:spPr>
            <a:xfrm>
              <a:off x="519062" y="3375582"/>
              <a:ext cx="5153055" cy="1995300"/>
            </a:xfrm>
            <a:prstGeom prst="rect">
              <a:avLst/>
            </a:prstGeom>
            <a:no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5688215" y="3354785"/>
            <a:ext cx="3266174" cy="3098550"/>
            <a:chOff x="5769176" y="3354785"/>
            <a:chExt cx="3266174" cy="3098550"/>
          </a:xfrm>
        </p:grpSpPr>
        <p:grpSp>
          <p:nvGrpSpPr>
            <p:cNvPr id="21" name="그룹 20"/>
            <p:cNvGrpSpPr/>
            <p:nvPr/>
          </p:nvGrpSpPr>
          <p:grpSpPr>
            <a:xfrm>
              <a:off x="5769176" y="3375582"/>
              <a:ext cx="3266174" cy="2977146"/>
              <a:chOff x="5673080" y="3764221"/>
              <a:chExt cx="3266174" cy="2977146"/>
            </a:xfrm>
          </p:grpSpPr>
          <p:pic>
            <p:nvPicPr>
              <p:cNvPr id="10" name="그림 9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673080" y="3764221"/>
                <a:ext cx="3225764" cy="2161663"/>
              </a:xfrm>
              <a:prstGeom prst="rect">
                <a:avLst/>
              </a:prstGeom>
            </p:spPr>
          </p:pic>
          <p:pic>
            <p:nvPicPr>
              <p:cNvPr id="11" name="그림 10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697724" y="5958224"/>
                <a:ext cx="3241530" cy="783143"/>
              </a:xfrm>
              <a:prstGeom prst="rect">
                <a:avLst/>
              </a:prstGeom>
            </p:spPr>
          </p:pic>
        </p:grpSp>
        <p:sp>
          <p:nvSpPr>
            <p:cNvPr id="29" name="직사각형 28"/>
            <p:cNvSpPr/>
            <p:nvPr/>
          </p:nvSpPr>
          <p:spPr>
            <a:xfrm>
              <a:off x="5769176" y="3354785"/>
              <a:ext cx="3261093" cy="3098550"/>
            </a:xfrm>
            <a:prstGeom prst="rect">
              <a:avLst/>
            </a:prstGeom>
            <a:no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345244" y="1197058"/>
            <a:ext cx="6695988" cy="2157727"/>
            <a:chOff x="345244" y="1197058"/>
            <a:chExt cx="6695988" cy="2157727"/>
          </a:xfrm>
        </p:grpSpPr>
        <p:grpSp>
          <p:nvGrpSpPr>
            <p:cNvPr id="15" name="그룹 14"/>
            <p:cNvGrpSpPr/>
            <p:nvPr/>
          </p:nvGrpSpPr>
          <p:grpSpPr>
            <a:xfrm>
              <a:off x="345244" y="1197058"/>
              <a:ext cx="6695988" cy="2157727"/>
              <a:chOff x="1457685" y="1373969"/>
              <a:chExt cx="7047675" cy="2271055"/>
            </a:xfrm>
          </p:grpSpPr>
          <p:pic>
            <p:nvPicPr>
              <p:cNvPr id="8" name="그림 7"/>
              <p:cNvPicPr>
                <a:picLocks noChangeAspect="1"/>
              </p:cNvPicPr>
              <p:nvPr/>
            </p:nvPicPr>
            <p:blipFill rotWithShape="1">
              <a:blip r:embed="rId5"/>
              <a:srcRect t="11891" b="3466"/>
              <a:stretch/>
            </p:blipFill>
            <p:spPr>
              <a:xfrm>
                <a:off x="1457685" y="1373969"/>
                <a:ext cx="7047675" cy="2271055"/>
              </a:xfrm>
              <a:prstGeom prst="rect">
                <a:avLst/>
              </a:prstGeom>
            </p:spPr>
          </p:pic>
          <p:sp>
            <p:nvSpPr>
              <p:cNvPr id="14" name="직사각형 13"/>
              <p:cNvSpPr/>
              <p:nvPr/>
            </p:nvSpPr>
            <p:spPr>
              <a:xfrm>
                <a:off x="1640632" y="2348880"/>
                <a:ext cx="288032" cy="207105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1" name="직사각형 30"/>
            <p:cNvSpPr/>
            <p:nvPr/>
          </p:nvSpPr>
          <p:spPr>
            <a:xfrm>
              <a:off x="4546801" y="3111214"/>
              <a:ext cx="1125316" cy="220973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5714649" y="3121848"/>
              <a:ext cx="1182568" cy="195055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834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4. </a:t>
            </a:r>
            <a:r>
              <a:rPr lang="ko-KR" altLang="en-US" dirty="0" smtClean="0"/>
              <a:t>대관신청내역 조회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4.1 </a:t>
            </a:r>
            <a:r>
              <a:rPr lang="ko-KR" altLang="en-US" dirty="0" smtClean="0"/>
              <a:t>신청완료 메일 수신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ko-KR" altLang="en-US" b="1" dirty="0"/>
              <a:t>◆ </a:t>
            </a:r>
            <a:r>
              <a:rPr lang="ko-KR" altLang="en-US" b="1" dirty="0" smtClean="0"/>
              <a:t>대관신청이 완료되면</a:t>
            </a:r>
            <a:r>
              <a:rPr lang="en-US" altLang="ko-KR" b="1" dirty="0" smtClean="0"/>
              <a:t>, “</a:t>
            </a:r>
            <a:r>
              <a:rPr lang="ko-KR" altLang="en-US" b="1" dirty="0" smtClean="0"/>
              <a:t>대관신청이 완료되었습니다</a:t>
            </a:r>
            <a:r>
              <a:rPr lang="en-US" altLang="ko-KR" b="1" dirty="0" smtClean="0"/>
              <a:t>.”</a:t>
            </a:r>
            <a:r>
              <a:rPr lang="ko-KR" altLang="en-US" b="1" dirty="0" smtClean="0"/>
              <a:t>라는 메일이 담당자에게 발송됩니다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r>
              <a:rPr lang="ko-KR" altLang="en-US" b="1" dirty="0" smtClean="0"/>
              <a:t>대관시스템에 접속하여 신청내역을 확인하고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첨부서류를 등록하시기 바랍니다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r>
              <a:rPr lang="ko-KR" altLang="en-US" b="1" dirty="0" smtClean="0"/>
              <a:t>신청내역 변경은 접수기간 이내에만 가능합니다</a:t>
            </a:r>
            <a:r>
              <a:rPr lang="en-US" altLang="ko-KR" b="1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19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5562" y="1789330"/>
            <a:ext cx="4174877" cy="4399269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3368824" y="4077072"/>
            <a:ext cx="1125316" cy="220973"/>
          </a:xfrm>
          <a:prstGeom prst="rect">
            <a:avLst/>
          </a:pr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직사각형 6"/>
          <p:cNvSpPr>
            <a:spLocks noChangeArrowheads="1"/>
          </p:cNvSpPr>
          <p:nvPr/>
        </p:nvSpPr>
        <p:spPr bwMode="auto">
          <a:xfrm>
            <a:off x="1064568" y="4036679"/>
            <a:ext cx="1889303" cy="28803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rgbClr val="00B0F0"/>
            </a:solidFill>
            <a:prstDash val="solid"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신청번호가 생성됩니다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cxnSp>
        <p:nvCxnSpPr>
          <p:cNvPr id="8" name="직선 화살표 연결선 7"/>
          <p:cNvCxnSpPr/>
          <p:nvPr/>
        </p:nvCxnSpPr>
        <p:spPr>
          <a:xfrm>
            <a:off x="2953871" y="4187558"/>
            <a:ext cx="435021" cy="0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63995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/>
          <p:cNvGrpSpPr/>
          <p:nvPr/>
        </p:nvGrpSpPr>
        <p:grpSpPr>
          <a:xfrm>
            <a:off x="546878" y="4858323"/>
            <a:ext cx="8740992" cy="1453878"/>
            <a:chOff x="236862" y="4811809"/>
            <a:chExt cx="8740992" cy="1453878"/>
          </a:xfrm>
        </p:grpSpPr>
        <p:pic>
          <p:nvPicPr>
            <p:cNvPr id="32" name="그림 31"/>
            <p:cNvPicPr>
              <a:picLocks noChangeAspect="1"/>
            </p:cNvPicPr>
            <p:nvPr/>
          </p:nvPicPr>
          <p:blipFill rotWithShape="1">
            <a:blip r:embed="rId2"/>
            <a:srcRect b="76022"/>
            <a:stretch/>
          </p:blipFill>
          <p:spPr>
            <a:xfrm>
              <a:off x="236862" y="4811809"/>
              <a:ext cx="8740992" cy="1453878"/>
            </a:xfrm>
            <a:prstGeom prst="rect">
              <a:avLst/>
            </a:prstGeom>
          </p:spPr>
        </p:pic>
        <p:sp>
          <p:nvSpPr>
            <p:cNvPr id="35" name="직사각형 34"/>
            <p:cNvSpPr/>
            <p:nvPr/>
          </p:nvSpPr>
          <p:spPr>
            <a:xfrm>
              <a:off x="7977335" y="5988633"/>
              <a:ext cx="425283" cy="18432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623" y="1759856"/>
            <a:ext cx="1458817" cy="283249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4. </a:t>
            </a:r>
            <a:r>
              <a:rPr lang="ko-KR" altLang="en-US" dirty="0"/>
              <a:t>대관신청내역 조회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4.2 </a:t>
            </a:r>
            <a:r>
              <a:rPr lang="ko-KR" altLang="en-US" dirty="0" smtClean="0"/>
              <a:t>대관신청 내역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 smtClean="0"/>
              <a:t>◆ ① 로그인 하신 후</a:t>
            </a:r>
            <a:r>
              <a:rPr lang="en-US" altLang="ko-KR" b="1" dirty="0" smtClean="0"/>
              <a:t>, </a:t>
            </a:r>
            <a:r>
              <a:rPr lang="en-US" altLang="ko-KR" b="1" dirty="0"/>
              <a:t>[</a:t>
            </a:r>
            <a:r>
              <a:rPr lang="ko-KR" altLang="en-US" b="1" dirty="0" smtClean="0"/>
              <a:t>대관신청내역</a:t>
            </a:r>
            <a:r>
              <a:rPr lang="en-US" altLang="ko-KR" b="1" dirty="0" smtClean="0"/>
              <a:t>] </a:t>
            </a:r>
            <a:r>
              <a:rPr lang="ko-KR" altLang="en-US" b="1" dirty="0" smtClean="0"/>
              <a:t>메뉴를 클릭합니다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r>
              <a:rPr lang="ko-KR" altLang="en-US" b="1" dirty="0" smtClean="0"/>
              <a:t>② 신청한 내역이 목록에 </a:t>
            </a:r>
            <a:r>
              <a:rPr lang="ko-KR" altLang="en-US" b="1" dirty="0" err="1" smtClean="0"/>
              <a:t>리스트업</a:t>
            </a:r>
            <a:r>
              <a:rPr lang="ko-KR" altLang="en-US" b="1" dirty="0" smtClean="0"/>
              <a:t> 되어있는지 확인합니다</a:t>
            </a:r>
            <a:r>
              <a:rPr lang="en-US" altLang="ko-KR" b="1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20</a:t>
            </a:fld>
            <a:endParaRPr lang="ko-KR" altLang="en-US" dirty="0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552137" y="1330088"/>
            <a:ext cx="1889303" cy="28803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rgbClr val="00B0F0"/>
            </a:solidFill>
            <a:prstDash val="solid"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r>
              <a:rPr lang="ko-KR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좌측 </a:t>
            </a:r>
            <a:r>
              <a:rPr lang="ko-KR" altLang="en-US" sz="11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바로가기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메뉴</a:t>
            </a:r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552138" y="1731219"/>
            <a:ext cx="1644275" cy="2946000"/>
            <a:chOff x="622105" y="1604436"/>
            <a:chExt cx="1644275" cy="2946000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22105" y="1604436"/>
              <a:ext cx="344925" cy="2946000"/>
            </a:xfrm>
            <a:prstGeom prst="rect">
              <a:avLst/>
            </a:prstGeom>
          </p:spPr>
        </p:pic>
        <p:sp>
          <p:nvSpPr>
            <p:cNvPr id="21" name="직사각형 20"/>
            <p:cNvSpPr/>
            <p:nvPr/>
          </p:nvSpPr>
          <p:spPr>
            <a:xfrm>
              <a:off x="698905" y="1633073"/>
              <a:ext cx="221358" cy="782223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1122245" y="3006146"/>
              <a:ext cx="1144135" cy="264172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25" name="직사각형 24"/>
          <p:cNvSpPr/>
          <p:nvPr/>
        </p:nvSpPr>
        <p:spPr>
          <a:xfrm>
            <a:off x="601094" y="5986869"/>
            <a:ext cx="8600378" cy="311423"/>
          </a:xfrm>
          <a:prstGeom prst="rect">
            <a:avLst/>
          </a:pr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1907773" y="2853714"/>
            <a:ext cx="325728" cy="306561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00B0F0"/>
                </a:solidFill>
              </a:rPr>
              <a:t>1</a:t>
            </a:r>
            <a:endParaRPr lang="ko-KR" altLang="en-US" b="1" dirty="0">
              <a:solidFill>
                <a:srgbClr val="00B0F0"/>
              </a:solidFill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2070637" y="4893442"/>
            <a:ext cx="325728" cy="306561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00B0F0"/>
                </a:solidFill>
              </a:rPr>
              <a:t>2</a:t>
            </a:r>
            <a:endParaRPr lang="ko-KR" altLang="en-US" b="1" dirty="0">
              <a:solidFill>
                <a:srgbClr val="00B0F0"/>
              </a:solidFill>
            </a:endParaRPr>
          </a:p>
        </p:txBody>
      </p:sp>
      <p:sp>
        <p:nvSpPr>
          <p:cNvPr id="34" name="직사각형 33"/>
          <p:cNvSpPr>
            <a:spLocks noChangeArrowheads="1"/>
          </p:cNvSpPr>
          <p:nvPr/>
        </p:nvSpPr>
        <p:spPr bwMode="auto">
          <a:xfrm>
            <a:off x="1839561" y="1352800"/>
            <a:ext cx="1889303" cy="288032"/>
          </a:xfrm>
          <a:prstGeom prst="rect">
            <a:avLst/>
          </a:prstGeom>
          <a:noFill/>
          <a:ln w="6350" algn="ctr">
            <a:noFill/>
            <a:prstDash val="solid"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또는</a:t>
            </a:r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3168724" y="1341524"/>
            <a:ext cx="5619884" cy="2738032"/>
            <a:chOff x="3168724" y="1341524"/>
            <a:chExt cx="5619884" cy="2738032"/>
          </a:xfrm>
        </p:grpSpPr>
        <p:grpSp>
          <p:nvGrpSpPr>
            <p:cNvPr id="8" name="그룹 7"/>
            <p:cNvGrpSpPr/>
            <p:nvPr/>
          </p:nvGrpSpPr>
          <p:grpSpPr>
            <a:xfrm>
              <a:off x="3168724" y="1341524"/>
              <a:ext cx="5619884" cy="2738032"/>
              <a:chOff x="3168724" y="1341524"/>
              <a:chExt cx="5619884" cy="2738032"/>
            </a:xfrm>
          </p:grpSpPr>
          <p:pic>
            <p:nvPicPr>
              <p:cNvPr id="6" name="그림 5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68858" y="1812606"/>
                <a:ext cx="5619750" cy="2266950"/>
              </a:xfrm>
              <a:prstGeom prst="rect">
                <a:avLst/>
              </a:prstGeom>
            </p:spPr>
          </p:pic>
          <p:grpSp>
            <p:nvGrpSpPr>
              <p:cNvPr id="27" name="그룹 26"/>
              <p:cNvGrpSpPr/>
              <p:nvPr/>
            </p:nvGrpSpPr>
            <p:grpSpPr>
              <a:xfrm>
                <a:off x="3168724" y="1341524"/>
                <a:ext cx="5600700" cy="1427474"/>
                <a:chOff x="2824959" y="1341524"/>
                <a:chExt cx="5600700" cy="1427474"/>
              </a:xfrm>
            </p:grpSpPr>
            <p:sp>
              <p:nvSpPr>
                <p:cNvPr id="20" name="직사각형 19"/>
                <p:cNvSpPr>
                  <a:spLocks noChangeArrowheads="1"/>
                </p:cNvSpPr>
                <p:nvPr/>
              </p:nvSpPr>
              <p:spPr bwMode="auto">
                <a:xfrm>
                  <a:off x="2824959" y="1341524"/>
                  <a:ext cx="5600700" cy="288032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6350" algn="ctr">
                  <a:solidFill>
                    <a:srgbClr val="00B0F0"/>
                  </a:solidFill>
                  <a:prstDash val="solid"/>
                  <a:round/>
                  <a:headEnd/>
                  <a:tailEnd/>
                </a:ln>
              </p:spPr>
              <p:txBody>
                <a:bodyPr wrap="none" anchor="ctr"/>
                <a:lstStyle>
                  <a:defPPr>
                    <a:defRPr lang="ko-KR"/>
                  </a:defPPr>
                  <a:lvl1pPr algn="ctr" rtl="0" fontAlgn="base" latinLnBrk="1">
                    <a:spcBef>
                      <a:spcPct val="50000"/>
                    </a:spcBef>
                    <a:spcAft>
                      <a:spcPct val="0"/>
                    </a:spcAft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1pPr>
                  <a:lvl2pPr marL="457200" algn="ctr" rtl="0" fontAlgn="base" latinLnBrk="1">
                    <a:spcBef>
                      <a:spcPct val="50000"/>
                    </a:spcBef>
                    <a:spcAft>
                      <a:spcPct val="0"/>
                    </a:spcAft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2pPr>
                  <a:lvl3pPr marL="914400" algn="ctr" rtl="0" fontAlgn="base" latinLnBrk="1">
                    <a:spcBef>
                      <a:spcPct val="50000"/>
                    </a:spcBef>
                    <a:spcAft>
                      <a:spcPct val="0"/>
                    </a:spcAft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3pPr>
                  <a:lvl4pPr marL="1371600" algn="ctr" rtl="0" fontAlgn="base" latinLnBrk="1">
                    <a:spcBef>
                      <a:spcPct val="50000"/>
                    </a:spcBef>
                    <a:spcAft>
                      <a:spcPct val="0"/>
                    </a:spcAft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4pPr>
                  <a:lvl5pPr marL="1828800" algn="ctr" rtl="0" fontAlgn="base" latinLnBrk="1">
                    <a:spcBef>
                      <a:spcPct val="50000"/>
                    </a:spcBef>
                    <a:spcAft>
                      <a:spcPct val="0"/>
                    </a:spcAft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9pPr>
                </a:lstStyle>
                <a:p>
                  <a:pPr>
                    <a:spcBef>
                      <a:spcPct val="0"/>
                    </a:spcBef>
                  </a:pPr>
                  <a:r>
                    <a:rPr lang="ko-KR" altLang="en-US" sz="11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상단 메뉴</a:t>
                  </a:r>
                  <a:endParaRPr lang="en-US" altLang="ko-KR" sz="11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24" name="직사각형 23"/>
                <p:cNvSpPr/>
                <p:nvPr/>
              </p:nvSpPr>
              <p:spPr>
                <a:xfrm>
                  <a:off x="5481551" y="2504826"/>
                  <a:ext cx="1215353" cy="264172"/>
                </a:xfrm>
                <a:prstGeom prst="rect">
                  <a:avLst/>
                </a:prstGeom>
                <a:noFill/>
                <a:ln w="19050">
                  <a:solidFill>
                    <a:srgbClr val="00B0F0"/>
                  </a:soli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tx2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33" name="타원 32"/>
                <p:cNvSpPr/>
                <p:nvPr/>
              </p:nvSpPr>
              <p:spPr>
                <a:xfrm>
                  <a:off x="6328644" y="2319128"/>
                  <a:ext cx="325728" cy="306561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rgbClr val="00B0F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b="1" dirty="0" smtClean="0">
                      <a:solidFill>
                        <a:srgbClr val="00B0F0"/>
                      </a:solidFill>
                    </a:rPr>
                    <a:t>1</a:t>
                  </a:r>
                  <a:endParaRPr lang="ko-KR" altLang="en-US" b="1" dirty="0">
                    <a:solidFill>
                      <a:srgbClr val="00B0F0"/>
                    </a:solidFill>
                  </a:endParaRPr>
                </a:p>
              </p:txBody>
            </p:sp>
          </p:grpSp>
        </p:grpSp>
        <p:sp>
          <p:nvSpPr>
            <p:cNvPr id="9" name="직사각형 8"/>
            <p:cNvSpPr/>
            <p:nvPr/>
          </p:nvSpPr>
          <p:spPr>
            <a:xfrm>
              <a:off x="7185248" y="3852841"/>
              <a:ext cx="1603360" cy="2158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6" name="직사각형 35"/>
          <p:cNvSpPr/>
          <p:nvPr/>
        </p:nvSpPr>
        <p:spPr>
          <a:xfrm>
            <a:off x="2274899" y="6035146"/>
            <a:ext cx="425283" cy="1843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67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4. </a:t>
            </a:r>
            <a:r>
              <a:rPr lang="ko-KR" altLang="en-US" dirty="0"/>
              <a:t>대관신청내역 조회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4.3 </a:t>
            </a:r>
            <a:r>
              <a:rPr lang="ko-KR" altLang="en-US" dirty="0" smtClean="0"/>
              <a:t>기본정보 조회</a:t>
            </a:r>
            <a:r>
              <a:rPr lang="en-US" altLang="ko-KR" dirty="0" smtClean="0"/>
              <a:t>/</a:t>
            </a:r>
            <a:r>
              <a:rPr lang="ko-KR" altLang="en-US" dirty="0" smtClean="0"/>
              <a:t>수정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 smtClean="0"/>
              <a:t>◆ 신청내역 기본정보를 조회 및 수정합니다</a:t>
            </a:r>
            <a:r>
              <a:rPr lang="en-US" altLang="ko-KR" b="1" dirty="0" smtClean="0"/>
              <a:t>.</a:t>
            </a:r>
            <a:r>
              <a:rPr lang="ko-KR" altLang="en-US" b="1" dirty="0" smtClean="0"/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21</a:t>
            </a:fld>
            <a:endParaRPr lang="ko-KR" altLang="en-US" dirty="0"/>
          </a:p>
        </p:txBody>
      </p:sp>
      <p:grpSp>
        <p:nvGrpSpPr>
          <p:cNvPr id="18" name="그룹 17"/>
          <p:cNvGrpSpPr/>
          <p:nvPr/>
        </p:nvGrpSpPr>
        <p:grpSpPr>
          <a:xfrm>
            <a:off x="1568624" y="1056504"/>
            <a:ext cx="5690265" cy="5348568"/>
            <a:chOff x="1991893" y="1124744"/>
            <a:chExt cx="5690265" cy="5348568"/>
          </a:xfrm>
        </p:grpSpPr>
        <p:grpSp>
          <p:nvGrpSpPr>
            <p:cNvPr id="15" name="그룹 14"/>
            <p:cNvGrpSpPr/>
            <p:nvPr/>
          </p:nvGrpSpPr>
          <p:grpSpPr>
            <a:xfrm>
              <a:off x="1996283" y="1124744"/>
              <a:ext cx="5685875" cy="5348568"/>
              <a:chOff x="1996283" y="1176776"/>
              <a:chExt cx="5685875" cy="5348568"/>
            </a:xfrm>
          </p:grpSpPr>
          <p:pic>
            <p:nvPicPr>
              <p:cNvPr id="13" name="그림 1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996283" y="1176776"/>
                <a:ext cx="5681486" cy="3881760"/>
              </a:xfrm>
              <a:prstGeom prst="rect">
                <a:avLst/>
              </a:prstGeom>
            </p:spPr>
          </p:pic>
          <p:pic>
            <p:nvPicPr>
              <p:cNvPr id="14" name="그림 13"/>
              <p:cNvPicPr>
                <a:picLocks noChangeAspect="1"/>
              </p:cNvPicPr>
              <p:nvPr/>
            </p:nvPicPr>
            <p:blipFill rotWithShape="1">
              <a:blip r:embed="rId3"/>
              <a:srcRect b="4680"/>
              <a:stretch/>
            </p:blipFill>
            <p:spPr>
              <a:xfrm>
                <a:off x="2006680" y="5058536"/>
                <a:ext cx="5675478" cy="1466808"/>
              </a:xfrm>
              <a:prstGeom prst="rect">
                <a:avLst/>
              </a:prstGeom>
            </p:spPr>
          </p:pic>
        </p:grpSp>
        <p:sp>
          <p:nvSpPr>
            <p:cNvPr id="16" name="직사각형 15"/>
            <p:cNvSpPr/>
            <p:nvPr/>
          </p:nvSpPr>
          <p:spPr>
            <a:xfrm>
              <a:off x="1991893" y="4720588"/>
              <a:ext cx="578129" cy="285916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6807792" y="6237312"/>
              <a:ext cx="737444" cy="236000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7301576" y="5197951"/>
            <a:ext cx="2201576" cy="1207121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rgbClr val="00B0F0"/>
            </a:solidFill>
            <a:prstDash val="solid"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b="1" kern="1200">
                <a:solidFill>
                  <a:srgbClr val="686868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 algn="l">
              <a:spcBef>
                <a:spcPct val="0"/>
              </a:spcBef>
            </a:pP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접수기간 동안에는 </a:t>
            </a:r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spcBef>
                <a:spcPct val="0"/>
              </a:spcBef>
            </a:pP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기본정보 수정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버튼을 이용하여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</a:p>
          <a:p>
            <a:pPr algn="l">
              <a:spcBef>
                <a:spcPct val="0"/>
              </a:spcBef>
            </a:pP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기본정보를 수정할 수 있습니다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altLang="ko-KR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spcBef>
                <a:spcPct val="0"/>
              </a:spcBef>
            </a:pPr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l">
              <a:spcBef>
                <a:spcPct val="0"/>
              </a:spcBef>
            </a:pP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※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접수기간 이후에는 수정불가</a:t>
            </a:r>
            <a:endParaRPr lang="en-US" altLang="ko-KR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20" name="직선 화살표 연결선 19"/>
          <p:cNvCxnSpPr/>
          <p:nvPr/>
        </p:nvCxnSpPr>
        <p:spPr>
          <a:xfrm flipV="1">
            <a:off x="6819479" y="5950424"/>
            <a:ext cx="495721" cy="218648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5133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대관신청내역 조회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4.4 </a:t>
            </a:r>
            <a:r>
              <a:rPr lang="ko-KR" altLang="en-US" dirty="0" smtClean="0"/>
              <a:t>대관일정 </a:t>
            </a:r>
            <a:r>
              <a:rPr lang="ko-KR" altLang="en-US" dirty="0"/>
              <a:t>조회</a:t>
            </a:r>
            <a:r>
              <a:rPr lang="en-US" altLang="ko-KR" dirty="0"/>
              <a:t>/</a:t>
            </a:r>
            <a:r>
              <a:rPr lang="ko-KR" altLang="en-US" dirty="0"/>
              <a:t>수정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b="1" dirty="0"/>
              <a:t>◆ </a:t>
            </a:r>
            <a:r>
              <a:rPr lang="ko-KR" altLang="en-US" b="1" dirty="0" smtClean="0"/>
              <a:t>대관일정을 조회</a:t>
            </a:r>
            <a:r>
              <a:rPr lang="en-US" altLang="ko-KR" b="1" dirty="0"/>
              <a:t> </a:t>
            </a:r>
            <a:r>
              <a:rPr lang="ko-KR" altLang="en-US" b="1" dirty="0" smtClean="0"/>
              <a:t>및 수정합니다</a:t>
            </a:r>
            <a:r>
              <a:rPr lang="en-US" altLang="ko-KR" b="1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22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330210" y="1053114"/>
            <a:ext cx="9191625" cy="5285785"/>
            <a:chOff x="330210" y="1053114"/>
            <a:chExt cx="9191625" cy="5285785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30210" y="1053114"/>
              <a:ext cx="9191625" cy="2486025"/>
            </a:xfrm>
            <a:prstGeom prst="rect">
              <a:avLst/>
            </a:prstGeom>
          </p:spPr>
        </p:pic>
        <p:sp>
          <p:nvSpPr>
            <p:cNvPr id="7" name="직사각형 6"/>
            <p:cNvSpPr/>
            <p:nvPr/>
          </p:nvSpPr>
          <p:spPr>
            <a:xfrm>
              <a:off x="8277622" y="1537949"/>
              <a:ext cx="1211882" cy="322763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3794986" y="2182125"/>
              <a:ext cx="5694518" cy="4156774"/>
              <a:chOff x="2939949" y="2132856"/>
              <a:chExt cx="5694518" cy="4156774"/>
            </a:xfrm>
          </p:grpSpPr>
          <p:grpSp>
            <p:nvGrpSpPr>
              <p:cNvPr id="17" name="그룹 16"/>
              <p:cNvGrpSpPr/>
              <p:nvPr/>
            </p:nvGrpSpPr>
            <p:grpSpPr>
              <a:xfrm>
                <a:off x="2939949" y="2132856"/>
                <a:ext cx="5694518" cy="4156774"/>
                <a:chOff x="2948598" y="1523965"/>
                <a:chExt cx="6532256" cy="4768290"/>
              </a:xfrm>
            </p:grpSpPr>
            <p:pic>
              <p:nvPicPr>
                <p:cNvPr id="6" name="그림 5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948598" y="2132856"/>
                  <a:ext cx="6532256" cy="4159399"/>
                </a:xfrm>
                <a:prstGeom prst="rect">
                  <a:avLst/>
                </a:prstGeom>
                <a:ln>
                  <a:solidFill>
                    <a:srgbClr val="00B0F0"/>
                  </a:solidFill>
                </a:ln>
              </p:spPr>
            </p:pic>
            <p:sp>
              <p:nvSpPr>
                <p:cNvPr id="14" name="직사각형 13"/>
                <p:cNvSpPr>
                  <a:spLocks noChangeArrowheads="1"/>
                </p:cNvSpPr>
                <p:nvPr/>
              </p:nvSpPr>
              <p:spPr bwMode="auto">
                <a:xfrm>
                  <a:off x="2948598" y="1523965"/>
                  <a:ext cx="6532256" cy="592708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6350" algn="ctr">
                  <a:solidFill>
                    <a:srgbClr val="00B0F0"/>
                  </a:solidFill>
                  <a:prstDash val="solid"/>
                  <a:round/>
                  <a:headEnd/>
                  <a:tailEnd/>
                </a:ln>
              </p:spPr>
              <p:txBody>
                <a:bodyPr wrap="none" anchor="ctr"/>
                <a:lstStyle>
                  <a:defPPr>
                    <a:defRPr lang="ko-KR"/>
                  </a:defPPr>
                  <a:lvl1pPr algn="ctr" rtl="0" fontAlgn="base" latinLnBrk="1">
                    <a:spcBef>
                      <a:spcPct val="50000"/>
                    </a:spcBef>
                    <a:spcAft>
                      <a:spcPct val="0"/>
                    </a:spcAft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1pPr>
                  <a:lvl2pPr marL="457200" algn="ctr" rtl="0" fontAlgn="base" latinLnBrk="1">
                    <a:spcBef>
                      <a:spcPct val="50000"/>
                    </a:spcBef>
                    <a:spcAft>
                      <a:spcPct val="0"/>
                    </a:spcAft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2pPr>
                  <a:lvl3pPr marL="914400" algn="ctr" rtl="0" fontAlgn="base" latinLnBrk="1">
                    <a:spcBef>
                      <a:spcPct val="50000"/>
                    </a:spcBef>
                    <a:spcAft>
                      <a:spcPct val="0"/>
                    </a:spcAft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3pPr>
                  <a:lvl4pPr marL="1371600" algn="ctr" rtl="0" fontAlgn="base" latinLnBrk="1">
                    <a:spcBef>
                      <a:spcPct val="50000"/>
                    </a:spcBef>
                    <a:spcAft>
                      <a:spcPct val="0"/>
                    </a:spcAft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4pPr>
                  <a:lvl5pPr marL="1828800" algn="ctr" rtl="0" fontAlgn="base" latinLnBrk="1">
                    <a:spcBef>
                      <a:spcPct val="50000"/>
                    </a:spcBef>
                    <a:spcAft>
                      <a:spcPct val="0"/>
                    </a:spcAft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sz="1200" b="1" kern="1200">
                      <a:solidFill>
                        <a:srgbClr val="686868"/>
                      </a:solidFill>
                      <a:latin typeface="맑은 고딕" pitchFamily="50" charset="-127"/>
                      <a:ea typeface="맑은 고딕" pitchFamily="50" charset="-127"/>
                      <a:cs typeface="+mn-cs"/>
                    </a:defRPr>
                  </a:lvl9pPr>
                </a:lstStyle>
                <a:p>
                  <a:pPr algn="l">
                    <a:spcBef>
                      <a:spcPct val="0"/>
                    </a:spcBef>
                  </a:pPr>
                  <a:r>
                    <a:rPr lang="ko-KR" altLang="en-US" sz="11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접수기간 동안에는 </a:t>
                  </a:r>
                  <a:r>
                    <a:rPr lang="en-US" altLang="ko-KR" sz="11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[</a:t>
                  </a:r>
                  <a:r>
                    <a:rPr lang="ko-KR" altLang="en-US" sz="11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대관 일정 수정</a:t>
                  </a:r>
                  <a:r>
                    <a:rPr lang="en-US" altLang="ko-KR" sz="11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] </a:t>
                  </a:r>
                  <a:r>
                    <a:rPr lang="ko-KR" altLang="en-US" sz="11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버튼을 이용하여</a:t>
                  </a:r>
                  <a:r>
                    <a:rPr lang="en-US" altLang="ko-KR" sz="11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, </a:t>
                  </a:r>
                  <a:r>
                    <a:rPr lang="ko-KR" altLang="en-US" sz="11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대관일정을 수정할 수 있습니다</a:t>
                  </a:r>
                  <a:r>
                    <a:rPr lang="en-US" altLang="ko-KR" sz="11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.</a:t>
                  </a:r>
                  <a:endParaRPr lang="en-US" altLang="ko-KR" sz="11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  <a:p>
                  <a:pPr algn="l">
                    <a:spcBef>
                      <a:spcPct val="0"/>
                    </a:spcBef>
                  </a:pPr>
                  <a:r>
                    <a:rPr lang="en-US" altLang="ko-KR" sz="11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※ </a:t>
                  </a:r>
                  <a:r>
                    <a:rPr lang="ko-KR" altLang="en-US" sz="11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세부작업일정은 대관승인 이후에 가능합니다</a:t>
                  </a:r>
                  <a:r>
                    <a:rPr lang="en-US" altLang="ko-KR" sz="11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.</a:t>
                  </a:r>
                  <a:endParaRPr lang="en-US" altLang="ko-KR" sz="11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sp>
            <p:nvSpPr>
              <p:cNvPr id="8" name="직사각형 7"/>
              <p:cNvSpPr/>
              <p:nvPr/>
            </p:nvSpPr>
            <p:spPr>
              <a:xfrm>
                <a:off x="7401272" y="5805264"/>
                <a:ext cx="521764" cy="288032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</p:grpSp>
        <p:cxnSp>
          <p:nvCxnSpPr>
            <p:cNvPr id="10" name="직선 화살표 연결선 9"/>
            <p:cNvCxnSpPr/>
            <p:nvPr/>
          </p:nvCxnSpPr>
          <p:spPr>
            <a:xfrm flipH="1">
              <a:off x="8841432" y="1859362"/>
              <a:ext cx="0" cy="273494"/>
            </a:xfrm>
            <a:prstGeom prst="straightConnector1">
              <a:avLst/>
            </a:prstGeom>
            <a:ln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직사각형 14"/>
            <p:cNvSpPr/>
            <p:nvPr/>
          </p:nvSpPr>
          <p:spPr>
            <a:xfrm>
              <a:off x="345243" y="1610569"/>
              <a:ext cx="2579673" cy="882327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9" name="직사각형 18"/>
            <p:cNvSpPr>
              <a:spLocks noChangeArrowheads="1"/>
            </p:cNvSpPr>
            <p:nvPr/>
          </p:nvSpPr>
          <p:spPr bwMode="auto">
            <a:xfrm>
              <a:off x="3208064" y="1601804"/>
              <a:ext cx="1644083" cy="24273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prstDash val="solid"/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 algn="l">
                <a:spcBef>
                  <a:spcPct val="0"/>
                </a:spcBef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대관일정이 조회됩니다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</a:t>
              </a:r>
            </a:p>
          </p:txBody>
        </p:sp>
        <p:cxnSp>
          <p:nvCxnSpPr>
            <p:cNvPr id="20" name="직선 화살표 연결선 19"/>
            <p:cNvCxnSpPr/>
            <p:nvPr/>
          </p:nvCxnSpPr>
          <p:spPr>
            <a:xfrm rot="16200000" flipH="1">
              <a:off x="3061663" y="1586426"/>
              <a:ext cx="0" cy="273494"/>
            </a:xfrm>
            <a:prstGeom prst="straightConnector1">
              <a:avLst/>
            </a:prstGeom>
            <a:ln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425224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대관신청내역 조회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4.5 </a:t>
            </a:r>
            <a:r>
              <a:rPr lang="ko-KR" altLang="en-US" dirty="0" smtClean="0"/>
              <a:t>첨부문서 등록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45244" y="692696"/>
            <a:ext cx="9144260" cy="1224136"/>
          </a:xfrm>
        </p:spPr>
        <p:txBody>
          <a:bodyPr>
            <a:noAutofit/>
          </a:bodyPr>
          <a:lstStyle/>
          <a:p>
            <a:r>
              <a:rPr lang="ko-KR" altLang="en-US" b="1" dirty="0" smtClean="0"/>
              <a:t>◆ 첨부문서를 등록합니다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① </a:t>
            </a:r>
            <a:r>
              <a:rPr lang="ko-KR" altLang="en-US" b="1" dirty="0" smtClean="0"/>
              <a:t>문서종류를 선택</a:t>
            </a:r>
            <a:endParaRPr lang="en-US" altLang="ko-KR" b="1" dirty="0" smtClean="0"/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② [</a:t>
            </a:r>
            <a:r>
              <a:rPr lang="ko-KR" altLang="en-US" b="1" dirty="0" smtClean="0"/>
              <a:t>파일 선택</a:t>
            </a:r>
            <a:r>
              <a:rPr lang="en-US" altLang="ko-KR" b="1" dirty="0" smtClean="0"/>
              <a:t>] </a:t>
            </a:r>
            <a:r>
              <a:rPr lang="ko-KR" altLang="en-US" b="1" dirty="0" smtClean="0"/>
              <a:t>버튼을 클릭하여 등록하고자 하는 파일 선택</a:t>
            </a:r>
            <a:endParaRPr lang="en-US" altLang="ko-KR" b="1" dirty="0" smtClean="0"/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③ [</a:t>
            </a:r>
            <a:r>
              <a:rPr lang="ko-KR" altLang="en-US" b="1" dirty="0" smtClean="0"/>
              <a:t>등록</a:t>
            </a:r>
            <a:r>
              <a:rPr lang="en-US" altLang="ko-KR" b="1" dirty="0" smtClean="0"/>
              <a:t>]</a:t>
            </a:r>
            <a:r>
              <a:rPr lang="ko-KR" altLang="en-US" b="1" dirty="0"/>
              <a:t> </a:t>
            </a:r>
            <a:r>
              <a:rPr lang="ko-KR" altLang="en-US" b="1" dirty="0" smtClean="0"/>
              <a:t>버튼 클릭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23</a:t>
            </a:fld>
            <a:endParaRPr lang="ko-KR" altLang="en-US" dirty="0"/>
          </a:p>
        </p:txBody>
      </p:sp>
      <p:grpSp>
        <p:nvGrpSpPr>
          <p:cNvPr id="25" name="그룹 24"/>
          <p:cNvGrpSpPr/>
          <p:nvPr/>
        </p:nvGrpSpPr>
        <p:grpSpPr>
          <a:xfrm>
            <a:off x="371475" y="1838759"/>
            <a:ext cx="9163050" cy="2600325"/>
            <a:chOff x="371475" y="2128837"/>
            <a:chExt cx="9163050" cy="2600325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1475" y="2128837"/>
              <a:ext cx="9163050" cy="2600325"/>
            </a:xfrm>
            <a:prstGeom prst="rect">
              <a:avLst/>
            </a:prstGeom>
          </p:spPr>
        </p:pic>
        <p:sp>
          <p:nvSpPr>
            <p:cNvPr id="19" name="직사각형 18"/>
            <p:cNvSpPr/>
            <p:nvPr/>
          </p:nvSpPr>
          <p:spPr>
            <a:xfrm>
              <a:off x="1916937" y="3059695"/>
              <a:ext cx="1091847" cy="306561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6" name="타원 15"/>
            <p:cNvSpPr/>
            <p:nvPr/>
          </p:nvSpPr>
          <p:spPr>
            <a:xfrm>
              <a:off x="1712640" y="3059695"/>
              <a:ext cx="325728" cy="30656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rgbClr val="00B0F0"/>
                  </a:solidFill>
                </a:rPr>
                <a:t>1</a:t>
              </a:r>
              <a:endParaRPr lang="ko-KR" altLang="en-US" b="1" dirty="0">
                <a:solidFill>
                  <a:srgbClr val="00B0F0"/>
                </a:solidFill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1712640" y="3424980"/>
              <a:ext cx="1008113" cy="306562"/>
              <a:chOff x="1712640" y="3424980"/>
              <a:chExt cx="1008113" cy="306562"/>
            </a:xfrm>
          </p:grpSpPr>
          <p:sp>
            <p:nvSpPr>
              <p:cNvPr id="20" name="직사각형 19"/>
              <p:cNvSpPr/>
              <p:nvPr/>
            </p:nvSpPr>
            <p:spPr>
              <a:xfrm>
                <a:off x="1875505" y="3424980"/>
                <a:ext cx="845248" cy="306561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17" name="타원 16"/>
              <p:cNvSpPr/>
              <p:nvPr/>
            </p:nvSpPr>
            <p:spPr>
              <a:xfrm>
                <a:off x="1712640" y="3424981"/>
                <a:ext cx="325728" cy="30656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b="1" dirty="0" smtClean="0">
                    <a:solidFill>
                      <a:srgbClr val="00B0F0"/>
                    </a:solidFill>
                  </a:rPr>
                  <a:t>2</a:t>
                </a:r>
                <a:endParaRPr lang="ko-KR" altLang="en-US" b="1" dirty="0">
                  <a:solidFill>
                    <a:srgbClr val="00B0F0"/>
                  </a:solidFill>
                </a:endParaRPr>
              </a:p>
            </p:txBody>
          </p:sp>
        </p:grpSp>
        <p:grpSp>
          <p:nvGrpSpPr>
            <p:cNvPr id="24" name="그룹 23"/>
            <p:cNvGrpSpPr/>
            <p:nvPr/>
          </p:nvGrpSpPr>
          <p:grpSpPr>
            <a:xfrm>
              <a:off x="8593704" y="2906414"/>
              <a:ext cx="845248" cy="930570"/>
              <a:chOff x="8593704" y="2906414"/>
              <a:chExt cx="845248" cy="930570"/>
            </a:xfrm>
          </p:grpSpPr>
          <p:sp>
            <p:nvSpPr>
              <p:cNvPr id="23" name="직사각형 22"/>
              <p:cNvSpPr/>
              <p:nvPr/>
            </p:nvSpPr>
            <p:spPr>
              <a:xfrm>
                <a:off x="8593704" y="3046574"/>
                <a:ext cx="845248" cy="790410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18" name="타원 17"/>
              <p:cNvSpPr/>
              <p:nvPr/>
            </p:nvSpPr>
            <p:spPr>
              <a:xfrm>
                <a:off x="8841432" y="2906414"/>
                <a:ext cx="325728" cy="30656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b="1" dirty="0">
                    <a:solidFill>
                      <a:srgbClr val="00B0F0"/>
                    </a:solidFill>
                  </a:rPr>
                  <a:t>3</a:t>
                </a:r>
                <a:endParaRPr lang="ko-KR" altLang="en-US" b="1" dirty="0">
                  <a:solidFill>
                    <a:srgbClr val="00B0F0"/>
                  </a:solidFill>
                </a:endParaRPr>
              </a:p>
            </p:txBody>
          </p:sp>
        </p:grpSp>
      </p:grpSp>
      <p:grpSp>
        <p:nvGrpSpPr>
          <p:cNvPr id="26" name="그룹 25"/>
          <p:cNvGrpSpPr/>
          <p:nvPr/>
        </p:nvGrpSpPr>
        <p:grpSpPr>
          <a:xfrm>
            <a:off x="404648" y="4581128"/>
            <a:ext cx="9034304" cy="1656184"/>
            <a:chOff x="900250" y="4754903"/>
            <a:chExt cx="7728419" cy="1656184"/>
          </a:xfrm>
        </p:grpSpPr>
        <p:sp>
          <p:nvSpPr>
            <p:cNvPr id="27" name="직사각형 26"/>
            <p:cNvSpPr>
              <a:spLocks noChangeArrowheads="1"/>
            </p:cNvSpPr>
            <p:nvPr/>
          </p:nvSpPr>
          <p:spPr bwMode="auto">
            <a:xfrm>
              <a:off x="900250" y="5101936"/>
              <a:ext cx="7728419" cy="130915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round/>
              <a:headEnd/>
              <a:tailEnd/>
            </a:ln>
          </p:spPr>
          <p:txBody>
            <a:bodyPr wrap="none" anchor="t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  <a:spcBef>
                  <a:spcPct val="0"/>
                </a:spcBef>
              </a:pP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-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세부사업계획서 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: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대관 </a:t>
              </a:r>
              <a:r>
                <a:rPr lang="ko-KR" altLang="en-US" sz="105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공고글에서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 양식을 다운받아 </a:t>
              </a:r>
              <a:endParaRPr lang="en-US" altLang="ko-KR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</a:endParaRPr>
            </a:p>
            <a:p>
              <a:pPr algn="l">
                <a:lnSpc>
                  <a:spcPct val="150000"/>
                </a:lnSpc>
                <a:spcBef>
                  <a:spcPct val="0"/>
                </a:spcBef>
              </a:pP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-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공연 관련 자료 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: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공연대본 또는 스토리보드</a:t>
              </a:r>
              <a:endPara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</a:endParaRPr>
            </a:p>
            <a:p>
              <a:pPr algn="l">
                <a:lnSpc>
                  <a:spcPct val="150000"/>
                </a:lnSpc>
                <a:spcBef>
                  <a:spcPct val="0"/>
                </a:spcBef>
              </a:pP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                        재연 공연일 경우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,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공연실황 영상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(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용량 초과시 대표메일 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theater@arko.or.kr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로 대관신청번호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, </a:t>
              </a:r>
              <a:r>
                <a:rPr lang="ko-KR" altLang="en-US" sz="105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극단명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,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공연명과 함께 전송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)</a:t>
              </a:r>
            </a:p>
            <a:p>
              <a:pPr algn="l">
                <a:lnSpc>
                  <a:spcPct val="150000"/>
                </a:lnSpc>
                <a:spcBef>
                  <a:spcPct val="0"/>
                </a:spcBef>
              </a:pP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-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사업자등록증 또는 </a:t>
              </a:r>
              <a:r>
                <a:rPr lang="ko-KR" altLang="en-US" sz="105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고유번호증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 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: PDF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혹은 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JPG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로 제출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, “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사업자등록증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_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단체명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“,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개인의 경우 제외</a:t>
              </a:r>
              <a:endParaRPr lang="en-US" altLang="ko-KR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</a:endParaRPr>
            </a:p>
            <a:p>
              <a:pPr algn="l">
                <a:lnSpc>
                  <a:spcPct val="150000"/>
                </a:lnSpc>
                <a:spcBef>
                  <a:spcPct val="0"/>
                </a:spcBef>
              </a:pP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-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지원사업 선정 증빙서류 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: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해당 사항이 있을 시 한국문화예술위원회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, 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</a:rPr>
                <a:t>서울문화재단 등 지원사업 선정 증빙서류</a:t>
              </a:r>
              <a:endParaRPr lang="en-US" altLang="ko-KR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</a:endParaRPr>
            </a:p>
          </p:txBody>
        </p:sp>
        <p:sp>
          <p:nvSpPr>
            <p:cNvPr id="28" name="직사각형 27"/>
            <p:cNvSpPr>
              <a:spLocks noChangeArrowheads="1"/>
            </p:cNvSpPr>
            <p:nvPr/>
          </p:nvSpPr>
          <p:spPr bwMode="auto">
            <a:xfrm>
              <a:off x="905131" y="4754903"/>
              <a:ext cx="2530831" cy="34703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50" algn="ctr">
              <a:solidFill>
                <a:srgbClr val="00B0F0"/>
              </a:solidFill>
              <a:round/>
              <a:headEnd/>
              <a:tailEnd/>
            </a:ln>
          </p:spPr>
          <p:txBody>
            <a:bodyPr wrap="none" anchor="t"/>
            <a:lstStyle>
              <a:defPPr>
                <a:defRPr lang="ko-KR"/>
              </a:defPPr>
              <a:lvl1pPr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50000"/>
                </a:spcBef>
                <a:spcAft>
                  <a:spcPct val="0"/>
                </a:spcAft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200" b="1" kern="1200">
                  <a:solidFill>
                    <a:srgbClr val="686868"/>
                  </a:solidFill>
                  <a:latin typeface="맑은 고딕" pitchFamily="50" charset="-127"/>
                  <a:ea typeface="맑은 고딕" pitchFamily="50" charset="-127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  <a:spcBef>
                  <a:spcPct val="0"/>
                </a:spcBef>
              </a:pPr>
              <a:r>
                <a:rPr kumimoji="0"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※ </a:t>
              </a:r>
              <a:r>
                <a:rPr kumimoji="0"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참고</a:t>
              </a:r>
              <a:r>
                <a:rPr kumimoji="0"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[</a:t>
              </a:r>
              <a:r>
                <a:rPr lang="ko-KR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공연장 대관신청 시 필요한 제출서류</a:t>
              </a:r>
              <a:r>
                <a:rPr lang="en-US" altLang="ko-KR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]</a:t>
              </a:r>
              <a:endPara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54178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5. </a:t>
            </a:r>
            <a:r>
              <a:rPr lang="ko-KR" altLang="en-US" dirty="0" smtClean="0"/>
              <a:t>대관승인내역 </a:t>
            </a:r>
            <a:r>
              <a:rPr lang="ko-KR" altLang="en-US" dirty="0"/>
              <a:t>조회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dirty="0" smtClean="0"/>
              <a:t>5.1 </a:t>
            </a:r>
            <a:r>
              <a:rPr lang="ko-KR" altLang="en-US" dirty="0" smtClean="0"/>
              <a:t>대관신청승인 메일 수신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ko-KR" altLang="en-US" b="1" dirty="0"/>
              <a:t>◆ </a:t>
            </a:r>
            <a:r>
              <a:rPr lang="ko-KR" altLang="en-US" b="1" dirty="0" smtClean="0"/>
              <a:t>한국문화예술위원회에서 대관신청을 승인하면</a:t>
            </a:r>
            <a:r>
              <a:rPr lang="en-US" altLang="ko-KR" b="1" dirty="0" smtClean="0"/>
              <a:t>, 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“</a:t>
            </a:r>
            <a:r>
              <a:rPr lang="ko-KR" altLang="en-US" b="1" dirty="0" smtClean="0"/>
              <a:t>대관신청이 승인되었습니다</a:t>
            </a:r>
            <a:r>
              <a:rPr lang="en-US" altLang="ko-KR" b="1" dirty="0" smtClean="0"/>
              <a:t>.”</a:t>
            </a:r>
            <a:r>
              <a:rPr lang="ko-KR" altLang="en-US" b="1" dirty="0" smtClean="0"/>
              <a:t>라는 메일이 담당자에게 발송됩니다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647E2-1400-4341-838E-ACDD56A14B23}" type="slidenum">
              <a:rPr lang="ko-KR" altLang="en-US" smtClean="0"/>
              <a:pPr/>
              <a:t>24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9578" y="1485540"/>
            <a:ext cx="4706845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874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3303</TotalTime>
  <Words>1129</Words>
  <Application>Microsoft Office PowerPoint</Application>
  <PresentationFormat>A4 용지(210x297mm)</PresentationFormat>
  <Paragraphs>199</Paragraphs>
  <Slides>24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24</vt:i4>
      </vt:variant>
    </vt:vector>
  </HeadingPairs>
  <TitlesOfParts>
    <vt:vector size="27" baseType="lpstr">
      <vt:lpstr>맑은 고딕</vt:lpstr>
      <vt:lpstr>Arial</vt:lpstr>
      <vt:lpstr>Office 테마</vt:lpstr>
      <vt:lpstr>대관시스템 매뉴얼 : 대관회원가입 및 공연장 대관신청</vt:lpstr>
      <vt:lpstr>1. 대관회원 로그인   1.1 대관회원 로그인</vt:lpstr>
      <vt:lpstr>2. 대관회원 가입   2.1 약관동의</vt:lpstr>
      <vt:lpstr>2. 대관회원 가입   2.2 본인인증</vt:lpstr>
      <vt:lpstr>2. 대관회원 가입   2.3 휴대폰 본인인증(1)</vt:lpstr>
      <vt:lpstr>2. 대관회원 가입   2.3 휴대폰 본인인증(2)</vt:lpstr>
      <vt:lpstr>2. 대관회원 가입   2.4 아이핀(I-PIN) 본인인증</vt:lpstr>
      <vt:lpstr>2. 대관회원 가입   2.5 회원구분 선택</vt:lpstr>
      <vt:lpstr>2. 대관회원 가입   2.6 단체회원 기본정보 입력(1)</vt:lpstr>
      <vt:lpstr>2. 대관회원 가입   2.6 단체회원 기본정보 입력(2)</vt:lpstr>
      <vt:lpstr>2. 대관회원 가입   2.6 단체회원 기본정보 입력(3)</vt:lpstr>
      <vt:lpstr>2. 대관회원 가입   2.7 개인회원 기본정보 입력(1)</vt:lpstr>
      <vt:lpstr>2. 대관회원 가입   2.7 개인회원 기본정보 입력(2)</vt:lpstr>
      <vt:lpstr>3. 공연장 대관신청   3.1 메뉴 및 공고확인</vt:lpstr>
      <vt:lpstr>3. 공연장 대관신청   3.2 대관내규 동의</vt:lpstr>
      <vt:lpstr>3. 공연장 대관신청   3.3 기본정보 작성</vt:lpstr>
      <vt:lpstr>3. 공연장 대관신청   3.4 대관일정 작성</vt:lpstr>
      <vt:lpstr>3. 공연장 대관신청   3.5 대관신청 완료</vt:lpstr>
      <vt:lpstr>4. 대관신청내역 조회   4.1 신청완료 메일 수신</vt:lpstr>
      <vt:lpstr>4. 대관신청내역 조회   4.2 대관신청 내역</vt:lpstr>
      <vt:lpstr>4. 대관신청내역 조회   4.3 기본정보 조회/수정</vt:lpstr>
      <vt:lpstr>4. 대관신청내역 조회   4.4 대관일정 조회/수정</vt:lpstr>
      <vt:lpstr>4. 대관신청내역 조회   4.5 첨부문서 등록</vt:lpstr>
      <vt:lpstr>5. 대관승인내역 조회   5.1 대관신청승인 메일 수신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HP15</dc:creator>
  <cp:lastModifiedBy>Windows 사용자</cp:lastModifiedBy>
  <cp:revision>167</cp:revision>
  <dcterms:created xsi:type="dcterms:W3CDTF">2016-06-17T08:08:22Z</dcterms:created>
  <dcterms:modified xsi:type="dcterms:W3CDTF">2017-08-27T21:45:30Z</dcterms:modified>
</cp:coreProperties>
</file>