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2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77" r:id="rId13"/>
    <p:sldId id="278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19210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2016-03-04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그림 7" descr="한국예술창작아카데미_LOGO-02.jpg"/>
          <p:cNvPicPr>
            <a:picLocks noChangeAspect="1"/>
          </p:cNvPicPr>
          <p:nvPr userDrawn="1"/>
        </p:nvPicPr>
        <p:blipFill>
          <a:blip r:embed="rId13"/>
          <a:srcRect l="28750" t="26955" r="21250" b="23536"/>
          <a:stretch>
            <a:fillRect/>
          </a:stretch>
        </p:blipFill>
        <p:spPr>
          <a:xfrm>
            <a:off x="6286512" y="0"/>
            <a:ext cx="2857488" cy="20002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71604" y="2348880"/>
            <a:ext cx="7240956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2800" b="1" dirty="0" smtClean="0">
                <a:solidFill>
                  <a:schemeClr val="tx1"/>
                </a:solidFill>
                <a:latin typeface="+mn-ea"/>
              </a:rPr>
              <a:t>2016</a:t>
            </a:r>
            <a:r>
              <a:rPr lang="ko-KR" altLang="en-US" sz="2800" b="1" dirty="0" smtClean="0">
                <a:solidFill>
                  <a:schemeClr val="tx1"/>
                </a:solidFill>
                <a:latin typeface="+mn-ea"/>
              </a:rPr>
              <a:t> 한국예술창작아카데미 시각예술분야</a:t>
            </a:r>
            <a:endParaRPr lang="en-US" altLang="ko-KR" sz="2800" b="1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ko-KR" altLang="en-US" sz="2800" b="1" dirty="0" smtClean="0">
                <a:solidFill>
                  <a:schemeClr val="tx1"/>
                </a:solidFill>
                <a:latin typeface="+mn-ea"/>
              </a:rPr>
              <a:t>작가포트폴리오</a:t>
            </a:r>
            <a:r>
              <a:rPr lang="en-US" altLang="ko-KR" sz="2800" b="1" dirty="0" smtClean="0">
                <a:solidFill>
                  <a:schemeClr val="tx1"/>
                </a:solidFill>
                <a:latin typeface="+mn-ea"/>
              </a:rPr>
              <a:t> (</a:t>
            </a:r>
            <a:r>
              <a:rPr lang="ko-KR" altLang="en-US" sz="2800" b="1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14612" y="514351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작가 노트</a:t>
            </a:r>
            <a:r>
              <a:rPr lang="en-US" altLang="ko-KR" sz="2700" dirty="0" smtClean="0">
                <a:latin typeface="+mn-ea"/>
                <a:ea typeface="+mn-ea"/>
              </a:rPr>
              <a:t>_artist statement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활동 경력</a:t>
            </a:r>
            <a:r>
              <a:rPr lang="en-US" altLang="ko-KR" sz="2700" dirty="0" smtClean="0">
                <a:latin typeface="+mn-ea"/>
                <a:ea typeface="+mn-ea"/>
              </a:rPr>
              <a:t>_C.V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435</Words>
  <Application>Microsoft Office PowerPoint</Application>
  <PresentationFormat>화면 슬라이드 쇼(4:3)</PresentationFormat>
  <Paragraphs>69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작가 노트_artist statement </vt:lpstr>
      <vt:lpstr> 활동 경력_C.V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김효은</cp:lastModifiedBy>
  <cp:revision>14</cp:revision>
  <dcterms:created xsi:type="dcterms:W3CDTF">2014-02-25T07:29:36Z</dcterms:created>
  <dcterms:modified xsi:type="dcterms:W3CDTF">2016-03-03T15:22:59Z</dcterms:modified>
</cp:coreProperties>
</file>